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533" r:id="rId5"/>
    <p:sldId id="570" r:id="rId6"/>
    <p:sldId id="577" r:id="rId7"/>
    <p:sldId id="583" r:id="rId8"/>
    <p:sldId id="578" r:id="rId9"/>
    <p:sldId id="579" r:id="rId10"/>
    <p:sldId id="580" r:id="rId11"/>
    <p:sldId id="607" r:id="rId12"/>
    <p:sldId id="604" r:id="rId13"/>
    <p:sldId id="609" r:id="rId14"/>
    <p:sldId id="608" r:id="rId15"/>
    <p:sldId id="605" r:id="rId16"/>
    <p:sldId id="599" r:id="rId17"/>
    <p:sldId id="601" r:id="rId18"/>
    <p:sldId id="602" r:id="rId19"/>
    <p:sldId id="603" r:id="rId20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9603E"/>
    <a:srgbClr val="F45B39"/>
    <a:srgbClr val="78BE20"/>
    <a:srgbClr val="646464"/>
    <a:srgbClr val="2D3E50"/>
    <a:srgbClr val="FEDD00"/>
    <a:srgbClr val="8BD3E6"/>
    <a:srgbClr val="ECF5F9"/>
    <a:srgbClr val="EAF2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21" autoAdjust="0"/>
    <p:restoredTop sz="76431" autoAdjust="0"/>
  </p:normalViewPr>
  <p:slideViewPr>
    <p:cSldViewPr>
      <p:cViewPr varScale="1">
        <p:scale>
          <a:sx n="88" d="100"/>
          <a:sy n="88" d="100"/>
        </p:scale>
        <p:origin x="2280" y="77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66" d="100"/>
        <a:sy n="266" d="100"/>
      </p:scale>
      <p:origin x="0" y="6760"/>
    </p:cViewPr>
  </p:sorterViewPr>
  <p:notesViewPr>
    <p:cSldViewPr>
      <p:cViewPr varScale="1">
        <p:scale>
          <a:sx n="78" d="100"/>
          <a:sy n="78" d="100"/>
        </p:scale>
        <p:origin x="-11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5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C39F"/>
                </a:solidFill>
              </a:rPr>
              <a:t>Call 1-877-999-9149 to chat with one of our LIVE agents to help you navigate our database… with custom study options based on YOUR needs!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06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70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7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latin typeface="Advent Pro" panose="020B0604020202020204" charset="0"/>
              </a:rPr>
              <a:t>As a community-based organization, Contact North | Contact Nord helps underserved Ontarians in 600 small, rural, remote, Indigenous and Francophone communities get jobs by </a:t>
            </a:r>
            <a:r>
              <a:rPr lang="en-CA" b="1" dirty="0">
                <a:latin typeface="Advent Pro" panose="020B0604020202020204" charset="0"/>
              </a:rPr>
              <a:t>making it possible </a:t>
            </a:r>
            <a:r>
              <a:rPr lang="en-CA" dirty="0">
                <a:latin typeface="Advent Pro" panose="020B0604020202020204" charset="0"/>
              </a:rPr>
              <a:t>for them </a:t>
            </a:r>
            <a:r>
              <a:rPr lang="en-CA" b="1" dirty="0">
                <a:latin typeface="Advent Pro" panose="020B0604020202020204" charset="0"/>
              </a:rPr>
              <a:t>to access education and training without leaving their communities</a:t>
            </a:r>
            <a:r>
              <a:rPr lang="en-CA" dirty="0">
                <a:latin typeface="Advent Pro" panose="020B060402020202020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3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dirty="0">
                <a:solidFill>
                  <a:srgbClr val="FFC39F"/>
                </a:solidFill>
              </a:rPr>
              <a:t>KEEP MOVING FORWARD!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lang="en-US" dirty="0">
              <a:solidFill>
                <a:srgbClr val="FFC39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C39F"/>
                </a:solidFill>
              </a:rPr>
              <a:t>If you are unsure about what </a:t>
            </a:r>
            <a:r>
              <a:rPr lang="en-US" dirty="0"/>
              <a:t>certifications you may need to fast forward your career, REACH OUT to your local employment office, your human resource officer or a qualified employment coach to build up your résumé. Contact North offers access and options to academic pathways, but not employment support!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8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North’s </a:t>
            </a:r>
            <a:r>
              <a:rPr lang="en-US" dirty="0" err="1"/>
              <a:t>studyonline.ca</a:t>
            </a:r>
            <a:r>
              <a:rPr lang="en-US" dirty="0"/>
              <a:t> website offers 1000 online programs and 18000 online courses offered by (go to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9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200" dirty="0">
                <a:solidFill>
                  <a:srgbClr val="434343"/>
                </a:solidFill>
              </a:rPr>
              <a:t>An online search can be daunting. There are millions of online courses worldwide that pop up during your search… how do you sort through them? </a:t>
            </a:r>
            <a:br>
              <a:rPr lang="en-US" sz="1200" dirty="0">
                <a:solidFill>
                  <a:srgbClr val="434343"/>
                </a:solidFill>
              </a:rPr>
            </a:br>
            <a:endParaRPr lang="en-US" sz="12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dirty="0"/>
              <a:t>Ask Yourself: </a:t>
            </a:r>
            <a:endParaRPr lang="en-US" sz="12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lang="en-US" sz="1200" dirty="0">
              <a:solidFill>
                <a:srgbClr val="434343"/>
              </a:solidFill>
            </a:endParaRPr>
          </a:p>
          <a:p>
            <a:pPr marL="215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Fun, Personal Growth or Professional/Business</a:t>
            </a:r>
          </a:p>
          <a:p>
            <a:pPr marL="215900" lvl="0" indent="-1714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Quick tutorial, weekend commitment, weekly dedication or long term dream?</a:t>
            </a:r>
          </a:p>
          <a:p>
            <a:pPr marL="215900" lvl="0" indent="-1714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Just for knowledge, badge certificate, diploma, degree or professional designation </a:t>
            </a:r>
          </a:p>
          <a:p>
            <a:pPr marL="215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Free, Low Cost, OSAP Eligible</a:t>
            </a:r>
          </a:p>
          <a:p>
            <a:pPr marL="44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 panose="020B0604020202020204" pitchFamily="34" charset="0"/>
              <a:buNone/>
            </a:pPr>
            <a:endParaRPr lang="en-US" dirty="0"/>
          </a:p>
          <a:p>
            <a:pPr marL="44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 panose="020B0604020202020204" pitchFamily="34" charset="0"/>
              <a:buNone/>
            </a:pPr>
            <a:r>
              <a:rPr lang="en-US" dirty="0" err="1"/>
              <a:t>Studyonline.ca</a:t>
            </a:r>
            <a:r>
              <a:rPr lang="en-US" dirty="0"/>
              <a:t> can help!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0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200" dirty="0">
                <a:solidFill>
                  <a:srgbClr val="434343"/>
                </a:solidFill>
              </a:rPr>
              <a:t>An online search can be daunting. There are millions of online courses worldwide that pop up during your search… how do you sort through them? </a:t>
            </a:r>
            <a:br>
              <a:rPr lang="en-US" sz="1200" dirty="0">
                <a:solidFill>
                  <a:srgbClr val="434343"/>
                </a:solidFill>
              </a:rPr>
            </a:br>
            <a:endParaRPr lang="en-US" sz="12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dirty="0"/>
              <a:t>Ask Yourself: </a:t>
            </a:r>
            <a:endParaRPr lang="en-US" sz="12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lang="en-US" sz="1200" dirty="0">
              <a:solidFill>
                <a:srgbClr val="434343"/>
              </a:solidFill>
            </a:endParaRPr>
          </a:p>
          <a:p>
            <a:pPr marL="215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Fun, Personal Growth or Professional/Business</a:t>
            </a:r>
          </a:p>
          <a:p>
            <a:pPr marL="215900" lvl="0" indent="-1714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Quick tutorial, weekend commitment, weekly dedication or long term dream?</a:t>
            </a:r>
          </a:p>
          <a:p>
            <a:pPr marL="215900" lvl="0" indent="-1714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Just for knowledge, badge certificate, diploma, degree or professional designation </a:t>
            </a:r>
          </a:p>
          <a:p>
            <a:pPr marL="2159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Free, Low Cost, OSAP Eligible</a:t>
            </a:r>
          </a:p>
          <a:p>
            <a:pPr marL="44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 panose="020B0604020202020204" pitchFamily="34" charset="0"/>
              <a:buNone/>
            </a:pPr>
            <a:endParaRPr lang="en-US" dirty="0"/>
          </a:p>
          <a:p>
            <a:pPr marL="44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 panose="020B0604020202020204" pitchFamily="34" charset="0"/>
              <a:buNone/>
            </a:pPr>
            <a:r>
              <a:rPr lang="en-US" dirty="0" err="1"/>
              <a:t>Studyonline.ca</a:t>
            </a:r>
            <a:r>
              <a:rPr lang="en-US" dirty="0"/>
              <a:t> can help!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48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This slide is to promote the free courses that would be of interest to your audience. </a:t>
            </a:r>
          </a:p>
          <a:p>
            <a:endParaRPr lang="en-US" sz="1200" dirty="0"/>
          </a:p>
          <a:p>
            <a:r>
              <a:rPr lang="en-US" sz="1200" dirty="0"/>
              <a:t>For those who don’t get the reference to Virginia, go to https://</a:t>
            </a:r>
            <a:r>
              <a:rPr lang="en-US" sz="1200" dirty="0" err="1"/>
              <a:t>en.wikipedia.org</a:t>
            </a:r>
            <a:r>
              <a:rPr lang="en-US" sz="1200" dirty="0"/>
              <a:t>/wiki/Yes,_Virginia,_</a:t>
            </a:r>
            <a:r>
              <a:rPr lang="en-US" sz="1200" dirty="0" err="1"/>
              <a:t>there_is_a_Santa_Claus</a:t>
            </a:r>
            <a:r>
              <a:rPr lang="en-US" sz="1200" dirty="0"/>
              <a:t>. (Figured the guy in the photo could be Santa in everyday clothes!)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1428750"/>
            <a:ext cx="6248400" cy="31242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981404"/>
            <a:ext cx="2516098" cy="3780896"/>
          </a:xfrm>
          <a:custGeom>
            <a:avLst/>
            <a:gdLst>
              <a:gd name="connsiteX0" fmla="*/ 2579773 w 3509965"/>
              <a:gd name="connsiteY0" fmla="*/ 0 h 4198939"/>
              <a:gd name="connsiteX1" fmla="*/ 2535371 w 3509965"/>
              <a:gd name="connsiteY1" fmla="*/ 74881 h 4198939"/>
              <a:gd name="connsiteX2" fmla="*/ 2611446 w 3509965"/>
              <a:gd name="connsiteY2" fmla="*/ 111979 h 4198939"/>
              <a:gd name="connsiteX3" fmla="*/ 2475160 w 3509965"/>
              <a:gd name="connsiteY3" fmla="*/ 250293 h 4198939"/>
              <a:gd name="connsiteX4" fmla="*/ 2504976 w 3509965"/>
              <a:gd name="connsiteY4" fmla="*/ 279670 h 4198939"/>
              <a:gd name="connsiteX5" fmla="*/ 2661451 w 3509965"/>
              <a:gd name="connsiteY5" fmla="*/ 120866 h 4198939"/>
              <a:gd name="connsiteX6" fmla="*/ 2795299 w 3509965"/>
              <a:gd name="connsiteY6" fmla="*/ 134120 h 4198939"/>
              <a:gd name="connsiteX7" fmla="*/ 2551555 w 3509965"/>
              <a:gd name="connsiteY7" fmla="*/ 406338 h 4198939"/>
              <a:gd name="connsiteX8" fmla="*/ 2601561 w 3509965"/>
              <a:gd name="connsiteY8" fmla="*/ 415225 h 4198939"/>
              <a:gd name="connsiteX9" fmla="*/ 2513227 w 3509965"/>
              <a:gd name="connsiteY9" fmla="*/ 504872 h 4198939"/>
              <a:gd name="connsiteX10" fmla="*/ 2346656 w 3509965"/>
              <a:gd name="connsiteY10" fmla="*/ 673922 h 4198939"/>
              <a:gd name="connsiteX11" fmla="*/ 2376472 w 3509965"/>
              <a:gd name="connsiteY11" fmla="*/ 703300 h 4198939"/>
              <a:gd name="connsiteX12" fmla="*/ 2415590 w 3509965"/>
              <a:gd name="connsiteY12" fmla="*/ 663599 h 4198939"/>
              <a:gd name="connsiteX13" fmla="*/ 2475221 w 3509965"/>
              <a:gd name="connsiteY13" fmla="*/ 722356 h 4198939"/>
              <a:gd name="connsiteX14" fmla="*/ 2301994 w 3509965"/>
              <a:gd name="connsiteY14" fmla="*/ 1101918 h 4198939"/>
              <a:gd name="connsiteX15" fmla="*/ 2341113 w 3509965"/>
              <a:gd name="connsiteY15" fmla="*/ 1062217 h 4198939"/>
              <a:gd name="connsiteX16" fmla="*/ 2383352 w 3509965"/>
              <a:gd name="connsiteY16" fmla="*/ 1103837 h 4198939"/>
              <a:gd name="connsiteX17" fmla="*/ 2684241 w 3509965"/>
              <a:gd name="connsiteY17" fmla="*/ 887926 h 4198939"/>
              <a:gd name="connsiteX18" fmla="*/ 2728964 w 3509965"/>
              <a:gd name="connsiteY18" fmla="*/ 931994 h 4198939"/>
              <a:gd name="connsiteX19" fmla="*/ 2669654 w 3509965"/>
              <a:gd name="connsiteY19" fmla="*/ 992185 h 4198939"/>
              <a:gd name="connsiteX20" fmla="*/ 2825228 w 3509965"/>
              <a:gd name="connsiteY20" fmla="*/ 948601 h 4198939"/>
              <a:gd name="connsiteX21" fmla="*/ 3182903 w 3509965"/>
              <a:gd name="connsiteY21" fmla="*/ 675059 h 4198939"/>
              <a:gd name="connsiteX22" fmla="*/ 3247817 w 3509965"/>
              <a:gd name="connsiteY22" fmla="*/ 698636 h 4198939"/>
              <a:gd name="connsiteX23" fmla="*/ 3490932 w 3509965"/>
              <a:gd name="connsiteY23" fmla="*/ 506571 h 4198939"/>
              <a:gd name="connsiteX24" fmla="*/ 2798110 w 3509965"/>
              <a:gd name="connsiteY24" fmla="*/ 1236955 h 4198939"/>
              <a:gd name="connsiteX25" fmla="*/ 2769376 w 3509965"/>
              <a:gd name="connsiteY25" fmla="*/ 1271651 h 4198939"/>
              <a:gd name="connsiteX26" fmla="*/ 2802909 w 3509965"/>
              <a:gd name="connsiteY26" fmla="*/ 1273218 h 4198939"/>
              <a:gd name="connsiteX27" fmla="*/ 3089692 w 3509965"/>
              <a:gd name="connsiteY27" fmla="*/ 1388969 h 4198939"/>
              <a:gd name="connsiteX28" fmla="*/ 3073830 w 3509965"/>
              <a:gd name="connsiteY28" fmla="*/ 1690939 h 4198939"/>
              <a:gd name="connsiteX29" fmla="*/ 3170126 w 3509965"/>
              <a:gd name="connsiteY29" fmla="*/ 1944880 h 4198939"/>
              <a:gd name="connsiteX30" fmla="*/ 3145514 w 3509965"/>
              <a:gd name="connsiteY30" fmla="*/ 1999089 h 4198939"/>
              <a:gd name="connsiteX31" fmla="*/ 3355615 w 3509965"/>
              <a:gd name="connsiteY31" fmla="*/ 1932042 h 4198939"/>
              <a:gd name="connsiteX32" fmla="*/ 3453664 w 3509965"/>
              <a:gd name="connsiteY32" fmla="*/ 2070772 h 4198939"/>
              <a:gd name="connsiteX33" fmla="*/ 3487742 w 3509965"/>
              <a:gd name="connsiteY33" fmla="*/ 2381998 h 4198939"/>
              <a:gd name="connsiteX34" fmla="*/ 3259159 w 3509965"/>
              <a:gd name="connsiteY34" fmla="*/ 2666077 h 4198939"/>
              <a:gd name="connsiteX35" fmla="*/ 2974126 w 3509965"/>
              <a:gd name="connsiteY35" fmla="*/ 2895614 h 4198939"/>
              <a:gd name="connsiteX36" fmla="*/ 2838576 w 3509965"/>
              <a:gd name="connsiteY36" fmla="*/ 2917708 h 4198939"/>
              <a:gd name="connsiteX37" fmla="*/ 1834132 w 3509965"/>
              <a:gd name="connsiteY37" fmla="*/ 3676190 h 4198939"/>
              <a:gd name="connsiteX38" fmla="*/ 1696944 w 3509965"/>
              <a:gd name="connsiteY38" fmla="*/ 3771938 h 4198939"/>
              <a:gd name="connsiteX39" fmla="*/ 1744646 w 3509965"/>
              <a:gd name="connsiteY39" fmla="*/ 3720596 h 4198939"/>
              <a:gd name="connsiteX40" fmla="*/ 1684894 w 3509965"/>
              <a:gd name="connsiteY40" fmla="*/ 3780348 h 4198939"/>
              <a:gd name="connsiteX41" fmla="*/ 1696944 w 3509965"/>
              <a:gd name="connsiteY41" fmla="*/ 3771938 h 4198939"/>
              <a:gd name="connsiteX42" fmla="*/ 1696160 w 3509965"/>
              <a:gd name="connsiteY42" fmla="*/ 3772782 h 4198939"/>
              <a:gd name="connsiteX43" fmla="*/ 1551862 w 3509965"/>
              <a:gd name="connsiteY43" fmla="*/ 3883783 h 4198939"/>
              <a:gd name="connsiteX44" fmla="*/ 1213000 w 3509965"/>
              <a:gd name="connsiteY44" fmla="*/ 4020396 h 4198939"/>
              <a:gd name="connsiteX45" fmla="*/ 1114394 w 3509965"/>
              <a:gd name="connsiteY45" fmla="*/ 4000612 h 4198939"/>
              <a:gd name="connsiteX46" fmla="*/ 916067 w 3509965"/>
              <a:gd name="connsiteY46" fmla="*/ 4198939 h 4198939"/>
              <a:gd name="connsiteX47" fmla="*/ 961021 w 3509965"/>
              <a:gd name="connsiteY47" fmla="*/ 4124388 h 4198939"/>
              <a:gd name="connsiteX48" fmla="*/ 885222 w 3509965"/>
              <a:gd name="connsiteY48" fmla="*/ 4086729 h 4198939"/>
              <a:gd name="connsiteX49" fmla="*/ 1022525 w 3509965"/>
              <a:gd name="connsiteY49" fmla="*/ 3949425 h 4198939"/>
              <a:gd name="connsiteX50" fmla="*/ 992928 w 3509965"/>
              <a:gd name="connsiteY50" fmla="*/ 3919828 h 4198939"/>
              <a:gd name="connsiteX51" fmla="*/ 835283 w 3509965"/>
              <a:gd name="connsiteY51" fmla="*/ 4077472 h 4198939"/>
              <a:gd name="connsiteX52" fmla="*/ 701537 w 3509965"/>
              <a:gd name="connsiteY52" fmla="*/ 4063232 h 4198939"/>
              <a:gd name="connsiteX53" fmla="*/ 947283 w 3509965"/>
              <a:gd name="connsiteY53" fmla="*/ 3792820 h 4198939"/>
              <a:gd name="connsiteX54" fmla="*/ 897346 w 3509965"/>
              <a:gd name="connsiteY54" fmla="*/ 3783563 h 4198939"/>
              <a:gd name="connsiteX55" fmla="*/ 986338 w 3509965"/>
              <a:gd name="connsiteY55" fmla="*/ 3694571 h 4198939"/>
              <a:gd name="connsiteX56" fmla="*/ 1154153 w 3509965"/>
              <a:gd name="connsiteY56" fmla="*/ 3526756 h 4198939"/>
              <a:gd name="connsiteX57" fmla="*/ 1124556 w 3509965"/>
              <a:gd name="connsiteY57" fmla="*/ 3497158 h 4198939"/>
              <a:gd name="connsiteX58" fmla="*/ 1085145 w 3509965"/>
              <a:gd name="connsiteY58" fmla="*/ 3536569 h 4198939"/>
              <a:gd name="connsiteX59" fmla="*/ 1025950 w 3509965"/>
              <a:gd name="connsiteY59" fmla="*/ 3477374 h 4198939"/>
              <a:gd name="connsiteX60" fmla="*/ 1201974 w 3509965"/>
              <a:gd name="connsiteY60" fmla="*/ 3099101 h 4198939"/>
              <a:gd name="connsiteX61" fmla="*/ 1162563 w 3509965"/>
              <a:gd name="connsiteY61" fmla="*/ 3138512 h 4198939"/>
              <a:gd name="connsiteX62" fmla="*/ 1120634 w 3509965"/>
              <a:gd name="connsiteY62" fmla="*/ 3096582 h 4198939"/>
              <a:gd name="connsiteX63" fmla="*/ 818158 w 3509965"/>
              <a:gd name="connsiteY63" fmla="*/ 3310265 h 4198939"/>
              <a:gd name="connsiteX64" fmla="*/ 773762 w 3509965"/>
              <a:gd name="connsiteY64" fmla="*/ 3265869 h 4198939"/>
              <a:gd name="connsiteX65" fmla="*/ 833514 w 3509965"/>
              <a:gd name="connsiteY65" fmla="*/ 3206117 h 4198939"/>
              <a:gd name="connsiteX66" fmla="*/ 677622 w 3509965"/>
              <a:gd name="connsiteY66" fmla="*/ 3248552 h 4198939"/>
              <a:gd name="connsiteX67" fmla="*/ 317937 w 3509965"/>
              <a:gd name="connsiteY67" fmla="*/ 3519444 h 4198939"/>
              <a:gd name="connsiteX68" fmla="*/ 253201 w 3509965"/>
              <a:gd name="connsiteY68" fmla="*/ 3495389 h 4198939"/>
              <a:gd name="connsiteX69" fmla="*/ 8672 w 3509965"/>
              <a:gd name="connsiteY69" fmla="*/ 3685654 h 4198939"/>
              <a:gd name="connsiteX70" fmla="*/ 706869 w 3509965"/>
              <a:gd name="connsiteY70" fmla="*/ 2960404 h 4198939"/>
              <a:gd name="connsiteX71" fmla="*/ 724069 w 3509965"/>
              <a:gd name="connsiteY71" fmla="*/ 2939945 h 4198939"/>
              <a:gd name="connsiteX72" fmla="*/ 714585 w 3509965"/>
              <a:gd name="connsiteY72" fmla="*/ 2939572 h 4198939"/>
              <a:gd name="connsiteX73" fmla="*/ 426955 w 3509965"/>
              <a:gd name="connsiteY73" fmla="*/ 2825942 h 4198939"/>
              <a:gd name="connsiteX74" fmla="*/ 440586 w 3509965"/>
              <a:gd name="connsiteY74" fmla="*/ 2523863 h 4198939"/>
              <a:gd name="connsiteX75" fmla="*/ 342418 w 3509965"/>
              <a:gd name="connsiteY75" fmla="*/ 2270640 h 4198939"/>
              <a:gd name="connsiteX76" fmla="*/ 366629 w 3509965"/>
              <a:gd name="connsiteY76" fmla="*/ 2216250 h 4198939"/>
              <a:gd name="connsiteX77" fmla="*/ 157029 w 3509965"/>
              <a:gd name="connsiteY77" fmla="*/ 2284847 h 4198939"/>
              <a:gd name="connsiteX78" fmla="*/ 57957 w 3509965"/>
              <a:gd name="connsiteY78" fmla="*/ 2146844 h 4198939"/>
              <a:gd name="connsiteX79" fmla="*/ 21584 w 3509965"/>
              <a:gd name="connsiteY79" fmla="*/ 1835877 h 4198939"/>
              <a:gd name="connsiteX80" fmla="*/ 248063 w 3509965"/>
              <a:gd name="connsiteY80" fmla="*/ 1550120 h 4198939"/>
              <a:gd name="connsiteX81" fmla="*/ 531393 w 3509965"/>
              <a:gd name="connsiteY81" fmla="*/ 1318484 h 4198939"/>
              <a:gd name="connsiteX82" fmla="*/ 666777 w 3509965"/>
              <a:gd name="connsiteY82" fmla="*/ 1295390 h 4198939"/>
              <a:gd name="connsiteX83" fmla="*/ 1665593 w 3509965"/>
              <a:gd name="connsiteY83" fmla="*/ 529512 h 4198939"/>
              <a:gd name="connsiteX84" fmla="*/ 1802070 w 3509965"/>
              <a:gd name="connsiteY84" fmla="*/ 432754 h 4198939"/>
              <a:gd name="connsiteX85" fmla="*/ 1754748 w 3509965"/>
              <a:gd name="connsiteY85" fmla="*/ 484448 h 4198939"/>
              <a:gd name="connsiteX86" fmla="*/ 1814057 w 3509965"/>
              <a:gd name="connsiteY86" fmla="*/ 424255 h 4198939"/>
              <a:gd name="connsiteX87" fmla="*/ 1802070 w 3509965"/>
              <a:gd name="connsiteY87" fmla="*/ 432754 h 4198939"/>
              <a:gd name="connsiteX88" fmla="*/ 1802848 w 3509965"/>
              <a:gd name="connsiteY88" fmla="*/ 431904 h 4198939"/>
              <a:gd name="connsiteX89" fmla="*/ 1946322 w 3509965"/>
              <a:gd name="connsiteY89" fmla="*/ 319841 h 4198939"/>
              <a:gd name="connsiteX90" fmla="*/ 2284167 w 3509965"/>
              <a:gd name="connsiteY90" fmla="*/ 180730 h 4198939"/>
              <a:gd name="connsiteX91" fmla="*/ 2382916 w 3509965"/>
              <a:gd name="connsiteY91" fmla="*/ 199785 h 4198939"/>
              <a:gd name="connsiteX92" fmla="*/ 2579773 w 3509965"/>
              <a:gd name="connsiteY92" fmla="*/ 0 h 419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09965" h="4198939">
                <a:moveTo>
                  <a:pt x="2579773" y="0"/>
                </a:moveTo>
                <a:cubicBezTo>
                  <a:pt x="2574490" y="35180"/>
                  <a:pt x="2554299" y="55671"/>
                  <a:pt x="2535371" y="74881"/>
                </a:cubicBezTo>
                <a:cubicBezTo>
                  <a:pt x="2530089" y="110061"/>
                  <a:pt x="2616728" y="76799"/>
                  <a:pt x="2611446" y="111979"/>
                </a:cubicBezTo>
                <a:cubicBezTo>
                  <a:pt x="2587234" y="166369"/>
                  <a:pt x="2514279" y="210591"/>
                  <a:pt x="2475160" y="250293"/>
                </a:cubicBezTo>
                <a:cubicBezTo>
                  <a:pt x="2475160" y="250293"/>
                  <a:pt x="2475160" y="250293"/>
                  <a:pt x="2504976" y="279670"/>
                </a:cubicBezTo>
                <a:cubicBezTo>
                  <a:pt x="2563023" y="220759"/>
                  <a:pt x="2602141" y="181058"/>
                  <a:pt x="2661451" y="120866"/>
                </a:cubicBezTo>
                <a:cubicBezTo>
                  <a:pt x="2735668" y="75363"/>
                  <a:pt x="2799320" y="100220"/>
                  <a:pt x="2795299" y="134120"/>
                </a:cubicBezTo>
                <a:cubicBezTo>
                  <a:pt x="2743129" y="241732"/>
                  <a:pt x="2631055" y="325655"/>
                  <a:pt x="2551555" y="406338"/>
                </a:cubicBezTo>
                <a:cubicBezTo>
                  <a:pt x="2571746" y="385847"/>
                  <a:pt x="2586653" y="400536"/>
                  <a:pt x="2601561" y="415225"/>
                </a:cubicBezTo>
                <a:lnTo>
                  <a:pt x="2513227" y="504872"/>
                </a:lnTo>
                <a:cubicBezTo>
                  <a:pt x="2459281" y="559621"/>
                  <a:pt x="2405335" y="614370"/>
                  <a:pt x="2346656" y="673922"/>
                </a:cubicBezTo>
                <a:cubicBezTo>
                  <a:pt x="2346656" y="673922"/>
                  <a:pt x="2346656" y="673922"/>
                  <a:pt x="2376472" y="703300"/>
                </a:cubicBezTo>
                <a:cubicBezTo>
                  <a:pt x="2376472" y="703300"/>
                  <a:pt x="2376472" y="703300"/>
                  <a:pt x="2415590" y="663599"/>
                </a:cubicBezTo>
                <a:cubicBezTo>
                  <a:pt x="2430499" y="678288"/>
                  <a:pt x="2460313" y="707666"/>
                  <a:pt x="2475221" y="722356"/>
                </a:cubicBezTo>
                <a:cubicBezTo>
                  <a:pt x="2389215" y="834489"/>
                  <a:pt x="2161007" y="1041245"/>
                  <a:pt x="2301994" y="1101918"/>
                </a:cubicBezTo>
                <a:cubicBezTo>
                  <a:pt x="2301994" y="1101918"/>
                  <a:pt x="2301994" y="1101918"/>
                  <a:pt x="2341113" y="1062217"/>
                </a:cubicBezTo>
                <a:cubicBezTo>
                  <a:pt x="2356021" y="1076907"/>
                  <a:pt x="2383352" y="1103837"/>
                  <a:pt x="2383352" y="1103837"/>
                </a:cubicBezTo>
                <a:cubicBezTo>
                  <a:pt x="2477759" y="1037843"/>
                  <a:pt x="2589833" y="953920"/>
                  <a:pt x="2684241" y="887926"/>
                </a:cubicBezTo>
                <a:cubicBezTo>
                  <a:pt x="2684241" y="887926"/>
                  <a:pt x="2714056" y="917304"/>
                  <a:pt x="2728964" y="931994"/>
                </a:cubicBezTo>
                <a:cubicBezTo>
                  <a:pt x="2708774" y="952484"/>
                  <a:pt x="2688583" y="972975"/>
                  <a:pt x="2669654" y="992185"/>
                </a:cubicBezTo>
                <a:cubicBezTo>
                  <a:pt x="2728964" y="931994"/>
                  <a:pt x="2790131" y="954403"/>
                  <a:pt x="2825228" y="948601"/>
                </a:cubicBezTo>
                <a:cubicBezTo>
                  <a:pt x="2942907" y="948446"/>
                  <a:pt x="3050639" y="779473"/>
                  <a:pt x="3182903" y="675059"/>
                </a:cubicBezTo>
                <a:cubicBezTo>
                  <a:pt x="3203094" y="654569"/>
                  <a:pt x="3232908" y="683947"/>
                  <a:pt x="3247817" y="698636"/>
                </a:cubicBezTo>
                <a:cubicBezTo>
                  <a:pt x="3311146" y="604545"/>
                  <a:pt x="3400271" y="573731"/>
                  <a:pt x="3490932" y="506571"/>
                </a:cubicBezTo>
                <a:cubicBezTo>
                  <a:pt x="3288814" y="778787"/>
                  <a:pt x="3021009" y="986280"/>
                  <a:pt x="2798110" y="1236955"/>
                </a:cubicBezTo>
                <a:lnTo>
                  <a:pt x="2769376" y="1271651"/>
                </a:lnTo>
                <a:lnTo>
                  <a:pt x="2802909" y="1273218"/>
                </a:lnTo>
                <a:cubicBezTo>
                  <a:pt x="2947486" y="1285300"/>
                  <a:pt x="3098494" y="1324669"/>
                  <a:pt x="3089692" y="1388969"/>
                </a:cubicBezTo>
                <a:cubicBezTo>
                  <a:pt x="3096482" y="1436441"/>
                  <a:pt x="3067040" y="1643466"/>
                  <a:pt x="3073830" y="1690939"/>
                </a:cubicBezTo>
                <a:cubicBezTo>
                  <a:pt x="3054760" y="1710008"/>
                  <a:pt x="3113398" y="1888151"/>
                  <a:pt x="3170126" y="1944880"/>
                </a:cubicBezTo>
                <a:cubicBezTo>
                  <a:pt x="3151057" y="1963949"/>
                  <a:pt x="3130715" y="1984290"/>
                  <a:pt x="3145514" y="1999089"/>
                </a:cubicBezTo>
                <a:cubicBezTo>
                  <a:pt x="3204709" y="2058284"/>
                  <a:pt x="3303872" y="1959120"/>
                  <a:pt x="3355615" y="1932042"/>
                </a:cubicBezTo>
                <a:cubicBezTo>
                  <a:pt x="3404283" y="1942569"/>
                  <a:pt x="3444408" y="2020834"/>
                  <a:pt x="3453664" y="2070772"/>
                </a:cubicBezTo>
                <a:cubicBezTo>
                  <a:pt x="3453664" y="2070772"/>
                  <a:pt x="3553037" y="2287106"/>
                  <a:pt x="3487742" y="2381998"/>
                </a:cubicBezTo>
                <a:cubicBezTo>
                  <a:pt x="3423718" y="2475620"/>
                  <a:pt x="3346142" y="2575393"/>
                  <a:pt x="3259159" y="2666077"/>
                </a:cubicBezTo>
                <a:cubicBezTo>
                  <a:pt x="3172174" y="2756761"/>
                  <a:pt x="3075782" y="2838355"/>
                  <a:pt x="2974126" y="2895614"/>
                </a:cubicBezTo>
                <a:cubicBezTo>
                  <a:pt x="2940257" y="2899886"/>
                  <a:pt x="2873715" y="2912165"/>
                  <a:pt x="2838576" y="2917708"/>
                </a:cubicBezTo>
                <a:cubicBezTo>
                  <a:pt x="2470944" y="3104055"/>
                  <a:pt x="2175110" y="3422550"/>
                  <a:pt x="1834132" y="3676190"/>
                </a:cubicBezTo>
                <a:lnTo>
                  <a:pt x="1696944" y="3771938"/>
                </a:lnTo>
                <a:lnTo>
                  <a:pt x="1744646" y="3720596"/>
                </a:lnTo>
                <a:cubicBezTo>
                  <a:pt x="1724305" y="3740937"/>
                  <a:pt x="1705236" y="3760007"/>
                  <a:pt x="1684894" y="3780348"/>
                </a:cubicBezTo>
                <a:lnTo>
                  <a:pt x="1696944" y="3771938"/>
                </a:lnTo>
                <a:lnTo>
                  <a:pt x="1696160" y="3772782"/>
                </a:lnTo>
                <a:cubicBezTo>
                  <a:pt x="1644943" y="3829548"/>
                  <a:pt x="1588363" y="3891678"/>
                  <a:pt x="1551862" y="3883783"/>
                </a:cubicBezTo>
                <a:cubicBezTo>
                  <a:pt x="1418116" y="3869541"/>
                  <a:pt x="1297365" y="3906434"/>
                  <a:pt x="1213000" y="4020396"/>
                </a:cubicBezTo>
                <a:cubicBezTo>
                  <a:pt x="1183402" y="3990798"/>
                  <a:pt x="1149534" y="3995069"/>
                  <a:pt x="1114394" y="4000612"/>
                </a:cubicBezTo>
                <a:cubicBezTo>
                  <a:pt x="1039843" y="4045566"/>
                  <a:pt x="975820" y="4139186"/>
                  <a:pt x="916067" y="4198939"/>
                </a:cubicBezTo>
                <a:cubicBezTo>
                  <a:pt x="921610" y="4163799"/>
                  <a:pt x="941951" y="4143458"/>
                  <a:pt x="961021" y="4124388"/>
                </a:cubicBezTo>
                <a:cubicBezTo>
                  <a:pt x="966563" y="4089247"/>
                  <a:pt x="879680" y="4121869"/>
                  <a:pt x="885222" y="4086729"/>
                </a:cubicBezTo>
                <a:cubicBezTo>
                  <a:pt x="909835" y="4032519"/>
                  <a:pt x="983114" y="3988836"/>
                  <a:pt x="1022525" y="3949425"/>
                </a:cubicBezTo>
                <a:cubicBezTo>
                  <a:pt x="1022525" y="3949425"/>
                  <a:pt x="1022525" y="3949425"/>
                  <a:pt x="992928" y="3919828"/>
                </a:cubicBezTo>
                <a:cubicBezTo>
                  <a:pt x="934447" y="3978309"/>
                  <a:pt x="895036" y="4017720"/>
                  <a:pt x="835283" y="4077472"/>
                </a:cubicBezTo>
                <a:cubicBezTo>
                  <a:pt x="760733" y="4122427"/>
                  <a:pt x="697266" y="4097100"/>
                  <a:pt x="701537" y="4063232"/>
                </a:cubicBezTo>
                <a:cubicBezTo>
                  <a:pt x="754500" y="3956007"/>
                  <a:pt x="867191" y="3872913"/>
                  <a:pt x="947283" y="3792820"/>
                </a:cubicBezTo>
                <a:cubicBezTo>
                  <a:pt x="926943" y="3813161"/>
                  <a:pt x="912144" y="3798362"/>
                  <a:pt x="897346" y="3783563"/>
                </a:cubicBezTo>
                <a:lnTo>
                  <a:pt x="986338" y="3694571"/>
                </a:lnTo>
                <a:cubicBezTo>
                  <a:pt x="1040687" y="3640222"/>
                  <a:pt x="1095037" y="3585873"/>
                  <a:pt x="1154153" y="3526756"/>
                </a:cubicBezTo>
                <a:cubicBezTo>
                  <a:pt x="1154153" y="3526756"/>
                  <a:pt x="1154153" y="3526756"/>
                  <a:pt x="1124556" y="3497158"/>
                </a:cubicBezTo>
                <a:cubicBezTo>
                  <a:pt x="1124556" y="3497158"/>
                  <a:pt x="1124556" y="3497158"/>
                  <a:pt x="1085145" y="3536569"/>
                </a:cubicBezTo>
                <a:cubicBezTo>
                  <a:pt x="1070346" y="3521771"/>
                  <a:pt x="1040749" y="3492173"/>
                  <a:pt x="1025950" y="3477374"/>
                </a:cubicBezTo>
                <a:cubicBezTo>
                  <a:pt x="1112781" y="3365879"/>
                  <a:pt x="1342510" y="3160814"/>
                  <a:pt x="1201974" y="3099101"/>
                </a:cubicBezTo>
                <a:cubicBezTo>
                  <a:pt x="1201974" y="3099101"/>
                  <a:pt x="1201974" y="3099101"/>
                  <a:pt x="1162563" y="3138512"/>
                </a:cubicBezTo>
                <a:cubicBezTo>
                  <a:pt x="1147765" y="3123713"/>
                  <a:pt x="1120634" y="3096582"/>
                  <a:pt x="1120634" y="3096582"/>
                </a:cubicBezTo>
                <a:cubicBezTo>
                  <a:pt x="1025740" y="3161877"/>
                  <a:pt x="913050" y="3244970"/>
                  <a:pt x="818158" y="3310265"/>
                </a:cubicBezTo>
                <a:cubicBezTo>
                  <a:pt x="818158" y="3310265"/>
                  <a:pt x="788561" y="3280668"/>
                  <a:pt x="773762" y="3265869"/>
                </a:cubicBezTo>
                <a:cubicBezTo>
                  <a:pt x="794103" y="3245528"/>
                  <a:pt x="814444" y="3225187"/>
                  <a:pt x="833514" y="3206117"/>
                </a:cubicBezTo>
                <a:cubicBezTo>
                  <a:pt x="773762" y="3265869"/>
                  <a:pt x="712762" y="3243009"/>
                  <a:pt x="677622" y="3248552"/>
                </a:cubicBezTo>
                <a:cubicBezTo>
                  <a:pt x="559946" y="3247838"/>
                  <a:pt x="450969" y="3416010"/>
                  <a:pt x="317937" y="3519444"/>
                </a:cubicBezTo>
                <a:cubicBezTo>
                  <a:pt x="297596" y="3539785"/>
                  <a:pt x="267999" y="3510188"/>
                  <a:pt x="253201" y="3495389"/>
                </a:cubicBezTo>
                <a:cubicBezTo>
                  <a:pt x="189177" y="3589010"/>
                  <a:pt x="99826" y="3619165"/>
                  <a:pt x="8672" y="3685654"/>
                </a:cubicBezTo>
                <a:cubicBezTo>
                  <a:pt x="212796" y="3414937"/>
                  <a:pt x="482125" y="3209427"/>
                  <a:pt x="706869" y="2960404"/>
                </a:cubicBezTo>
                <a:lnTo>
                  <a:pt x="724069" y="2939945"/>
                </a:lnTo>
                <a:lnTo>
                  <a:pt x="714585" y="2939572"/>
                </a:lnTo>
                <a:cubicBezTo>
                  <a:pt x="569922" y="2928558"/>
                  <a:pt x="418626" y="2890304"/>
                  <a:pt x="426955" y="2825942"/>
                </a:cubicBezTo>
                <a:cubicBezTo>
                  <a:pt x="419814" y="2778521"/>
                  <a:pt x="447726" y="2571284"/>
                  <a:pt x="440586" y="2523863"/>
                </a:cubicBezTo>
                <a:cubicBezTo>
                  <a:pt x="459514" y="2504653"/>
                  <a:pt x="399563" y="2326948"/>
                  <a:pt x="342418" y="2270640"/>
                </a:cubicBezTo>
                <a:cubicBezTo>
                  <a:pt x="361346" y="2251430"/>
                  <a:pt x="381536" y="2230939"/>
                  <a:pt x="366629" y="2216250"/>
                </a:cubicBezTo>
                <a:cubicBezTo>
                  <a:pt x="306998" y="2157494"/>
                  <a:pt x="208570" y="2257386"/>
                  <a:pt x="157029" y="2284847"/>
                </a:cubicBezTo>
                <a:cubicBezTo>
                  <a:pt x="108284" y="2274679"/>
                  <a:pt x="67582" y="2196712"/>
                  <a:pt x="57957" y="2146844"/>
                </a:cubicBezTo>
                <a:cubicBezTo>
                  <a:pt x="57957" y="2146844"/>
                  <a:pt x="-43009" y="1931249"/>
                  <a:pt x="21584" y="1835877"/>
                </a:cubicBezTo>
                <a:cubicBezTo>
                  <a:pt x="84914" y="1741786"/>
                  <a:pt x="161751" y="1641442"/>
                  <a:pt x="248063" y="1550120"/>
                </a:cubicBezTo>
                <a:cubicBezTo>
                  <a:pt x="334376" y="1458796"/>
                  <a:pt x="430162" y="1376493"/>
                  <a:pt x="531393" y="1318484"/>
                </a:cubicBezTo>
                <a:cubicBezTo>
                  <a:pt x="565229" y="1313963"/>
                  <a:pt x="631679" y="1301192"/>
                  <a:pt x="666777" y="1295390"/>
                </a:cubicBezTo>
                <a:cubicBezTo>
                  <a:pt x="1033023" y="1106333"/>
                  <a:pt x="1326497" y="785663"/>
                  <a:pt x="1665593" y="529512"/>
                </a:cubicBezTo>
                <a:lnTo>
                  <a:pt x="1802070" y="432754"/>
                </a:lnTo>
                <a:lnTo>
                  <a:pt x="1754748" y="484448"/>
                </a:lnTo>
                <a:cubicBezTo>
                  <a:pt x="1774939" y="463956"/>
                  <a:pt x="1793867" y="444747"/>
                  <a:pt x="1814057" y="424255"/>
                </a:cubicBezTo>
                <a:lnTo>
                  <a:pt x="1802070" y="432754"/>
                </a:lnTo>
                <a:lnTo>
                  <a:pt x="1802848" y="431904"/>
                </a:lnTo>
                <a:cubicBezTo>
                  <a:pt x="1853645" y="374762"/>
                  <a:pt x="1909764" y="312216"/>
                  <a:pt x="1946322" y="319841"/>
                </a:cubicBezTo>
                <a:cubicBezTo>
                  <a:pt x="2080169" y="333095"/>
                  <a:pt x="2200646" y="295312"/>
                  <a:pt x="2284167" y="180730"/>
                </a:cubicBezTo>
                <a:cubicBezTo>
                  <a:pt x="2313982" y="210109"/>
                  <a:pt x="2347819" y="205587"/>
                  <a:pt x="2382916" y="199785"/>
                </a:cubicBezTo>
                <a:cubicBezTo>
                  <a:pt x="2457133" y="154283"/>
                  <a:pt x="2520463" y="60191"/>
                  <a:pt x="257977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3429000" y="742950"/>
            <a:ext cx="3276600" cy="685800"/>
          </a:xfrm>
          <a:prstGeom prst="rect">
            <a:avLst/>
          </a:prstGeom>
        </p:spPr>
        <p:txBody>
          <a:bodyPr vert="horz"/>
          <a:lstStyle>
            <a:lvl1pPr algn="l">
              <a:defRPr sz="2100" cap="all">
                <a:solidFill>
                  <a:srgbClr val="595959"/>
                </a:solidFill>
                <a:latin typeface="Avenir Heavy"/>
                <a:cs typeface="Avenir Heavy"/>
              </a:defRPr>
            </a:lvl1pPr>
          </a:lstStyle>
          <a:p>
            <a:r>
              <a:rPr lang="fr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29000" y="1581150"/>
            <a:ext cx="3276600" cy="26670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467268" y="952920"/>
            <a:ext cx="3162133" cy="3676230"/>
          </a:xfrm>
          <a:custGeom>
            <a:avLst/>
            <a:gdLst>
              <a:gd name="connsiteX0" fmla="*/ 4150624 w 4216177"/>
              <a:gd name="connsiteY0" fmla="*/ 41713 h 4147465"/>
              <a:gd name="connsiteX1" fmla="*/ 4151804 w 4216177"/>
              <a:gd name="connsiteY1" fmla="*/ 51019 h 4147465"/>
              <a:gd name="connsiteX2" fmla="*/ 4148887 w 4216177"/>
              <a:gd name="connsiteY2" fmla="*/ 161772 h 4147465"/>
              <a:gd name="connsiteX3" fmla="*/ 4109150 w 4216177"/>
              <a:gd name="connsiteY3" fmla="*/ 1430319 h 4147465"/>
              <a:gd name="connsiteX4" fmla="*/ 3853660 w 4216177"/>
              <a:gd name="connsiteY4" fmla="*/ 2530187 h 4147465"/>
              <a:gd name="connsiteX5" fmla="*/ 3117377 w 4216177"/>
              <a:gd name="connsiteY5" fmla="*/ 3135722 h 4147465"/>
              <a:gd name="connsiteX6" fmla="*/ 3279069 w 4216177"/>
              <a:gd name="connsiteY6" fmla="*/ 3818359 h 4147465"/>
              <a:gd name="connsiteX7" fmla="*/ 2440487 w 4216177"/>
              <a:gd name="connsiteY7" fmla="*/ 3968518 h 4147465"/>
              <a:gd name="connsiteX8" fmla="*/ 2383346 w 4216177"/>
              <a:gd name="connsiteY8" fmla="*/ 4144853 h 4147465"/>
              <a:gd name="connsiteX9" fmla="*/ 914194 w 4216177"/>
              <a:gd name="connsiteY9" fmla="*/ 3918335 h 4147465"/>
              <a:gd name="connsiteX10" fmla="*/ 855732 w 4216177"/>
              <a:gd name="connsiteY10" fmla="*/ 3762653 h 4147465"/>
              <a:gd name="connsiteX11" fmla="*/ 525770 w 4216177"/>
              <a:gd name="connsiteY11" fmla="*/ 3649551 h 4147465"/>
              <a:gd name="connsiteX12" fmla="*/ 171538 w 4216177"/>
              <a:gd name="connsiteY12" fmla="*/ 2262273 h 4147465"/>
              <a:gd name="connsiteX13" fmla="*/ 31810 w 4216177"/>
              <a:gd name="connsiteY13" fmla="*/ 1725817 h 4147465"/>
              <a:gd name="connsiteX14" fmla="*/ 300268 w 4216177"/>
              <a:gd name="connsiteY14" fmla="*/ 1454808 h 4147465"/>
              <a:gd name="connsiteX15" fmla="*/ 2917657 w 4216177"/>
              <a:gd name="connsiteY15" fmla="*/ 525217 h 4147465"/>
              <a:gd name="connsiteX16" fmla="*/ 4051817 w 4216177"/>
              <a:gd name="connsiteY16" fmla="*/ 104587 h 4147465"/>
              <a:gd name="connsiteX17" fmla="*/ 4148895 w 4216177"/>
              <a:gd name="connsiteY17" fmla="*/ 31738 h 4147465"/>
              <a:gd name="connsiteX18" fmla="*/ 4152332 w 4216177"/>
              <a:gd name="connsiteY18" fmla="*/ 35494 h 4147465"/>
              <a:gd name="connsiteX19" fmla="*/ 4158885 w 4216177"/>
              <a:gd name="connsiteY19" fmla="*/ 36456 h 4147465"/>
              <a:gd name="connsiteX20" fmla="*/ 4150624 w 4216177"/>
              <a:gd name="connsiteY20" fmla="*/ 41713 h 4147465"/>
              <a:gd name="connsiteX21" fmla="*/ 4149662 w 4216177"/>
              <a:gd name="connsiteY21" fmla="*/ 34125 h 4147465"/>
              <a:gd name="connsiteX22" fmla="*/ 4148895 w 4216177"/>
              <a:gd name="connsiteY22" fmla="*/ 31738 h 4147465"/>
              <a:gd name="connsiteX23" fmla="*/ 4216177 w 4216177"/>
              <a:gd name="connsiteY23" fmla="*/ 0 h 4147465"/>
              <a:gd name="connsiteX24" fmla="*/ 4162804 w 4216177"/>
              <a:gd name="connsiteY24" fmla="*/ 37031 h 4147465"/>
              <a:gd name="connsiteX25" fmla="*/ 4158885 w 4216177"/>
              <a:gd name="connsiteY25" fmla="*/ 36456 h 41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16177" h="4147465">
                <a:moveTo>
                  <a:pt x="4150624" y="41713"/>
                </a:moveTo>
                <a:lnTo>
                  <a:pt x="4151804" y="51019"/>
                </a:lnTo>
                <a:cubicBezTo>
                  <a:pt x="4153061" y="68974"/>
                  <a:pt x="4153347" y="102176"/>
                  <a:pt x="4148887" y="161772"/>
                </a:cubicBezTo>
                <a:cubicBezTo>
                  <a:pt x="4131050" y="400159"/>
                  <a:pt x="4111154" y="979295"/>
                  <a:pt x="4109150" y="1430319"/>
                </a:cubicBezTo>
                <a:cubicBezTo>
                  <a:pt x="4089632" y="1817952"/>
                  <a:pt x="4211675" y="2450557"/>
                  <a:pt x="3853660" y="2530187"/>
                </a:cubicBezTo>
                <a:cubicBezTo>
                  <a:pt x="2982941" y="2760965"/>
                  <a:pt x="2974826" y="3261143"/>
                  <a:pt x="3117377" y="3135722"/>
                </a:cubicBezTo>
                <a:cubicBezTo>
                  <a:pt x="3022899" y="3223648"/>
                  <a:pt x="3277759" y="3631223"/>
                  <a:pt x="3279069" y="3818359"/>
                </a:cubicBezTo>
                <a:cubicBezTo>
                  <a:pt x="3196740" y="4105069"/>
                  <a:pt x="2724678" y="3935859"/>
                  <a:pt x="2440487" y="3968518"/>
                </a:cubicBezTo>
                <a:cubicBezTo>
                  <a:pt x="2465225" y="4039675"/>
                  <a:pt x="2452637" y="4167302"/>
                  <a:pt x="2383346" y="4144853"/>
                </a:cubicBezTo>
                <a:cubicBezTo>
                  <a:pt x="1881184" y="4039877"/>
                  <a:pt x="1256734" y="3758928"/>
                  <a:pt x="914194" y="3918335"/>
                </a:cubicBezTo>
                <a:lnTo>
                  <a:pt x="855732" y="3762653"/>
                </a:lnTo>
                <a:lnTo>
                  <a:pt x="525770" y="3649551"/>
                </a:lnTo>
                <a:cubicBezTo>
                  <a:pt x="341491" y="3161804"/>
                  <a:pt x="286620" y="2720242"/>
                  <a:pt x="171538" y="2262273"/>
                </a:cubicBezTo>
                <a:cubicBezTo>
                  <a:pt x="136790" y="2113499"/>
                  <a:pt x="-80180" y="1750352"/>
                  <a:pt x="31810" y="1725817"/>
                </a:cubicBezTo>
                <a:cubicBezTo>
                  <a:pt x="116804" y="1627701"/>
                  <a:pt x="206302" y="1537617"/>
                  <a:pt x="300268" y="1454808"/>
                </a:cubicBezTo>
                <a:cubicBezTo>
                  <a:pt x="958033" y="875144"/>
                  <a:pt x="1834722" y="651940"/>
                  <a:pt x="2917657" y="525217"/>
                </a:cubicBezTo>
                <a:cubicBezTo>
                  <a:pt x="3451376" y="377150"/>
                  <a:pt x="3689047" y="323305"/>
                  <a:pt x="4051817" y="104587"/>
                </a:cubicBezTo>
                <a:close/>
                <a:moveTo>
                  <a:pt x="4148895" y="31738"/>
                </a:moveTo>
                <a:cubicBezTo>
                  <a:pt x="4149182" y="32431"/>
                  <a:pt x="4150171" y="34147"/>
                  <a:pt x="4152332" y="35494"/>
                </a:cubicBezTo>
                <a:lnTo>
                  <a:pt x="4158885" y="36456"/>
                </a:lnTo>
                <a:lnTo>
                  <a:pt x="4150624" y="41713"/>
                </a:lnTo>
                <a:lnTo>
                  <a:pt x="4149662" y="34125"/>
                </a:lnTo>
                <a:cubicBezTo>
                  <a:pt x="4149020" y="31376"/>
                  <a:pt x="4148607" y="31045"/>
                  <a:pt x="4148895" y="31738"/>
                </a:cubicBezTo>
                <a:close/>
                <a:moveTo>
                  <a:pt x="4216177" y="0"/>
                </a:moveTo>
                <a:cubicBezTo>
                  <a:pt x="4189293" y="26831"/>
                  <a:pt x="4172760" y="35458"/>
                  <a:pt x="4162804" y="37031"/>
                </a:cubicBezTo>
                <a:lnTo>
                  <a:pt x="4158885" y="36456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1123950"/>
            <a:ext cx="3276600" cy="685800"/>
          </a:xfrm>
          <a:prstGeom prst="rect">
            <a:avLst/>
          </a:prstGeom>
        </p:spPr>
        <p:txBody>
          <a:bodyPr vert="horz"/>
          <a:lstStyle>
            <a:lvl1pPr algn="l">
              <a:defRPr sz="2100" cap="all">
                <a:solidFill>
                  <a:srgbClr val="595959"/>
                </a:solidFill>
                <a:latin typeface="Avenir Heavy"/>
                <a:cs typeface="Avenir Heavy"/>
              </a:defRPr>
            </a:lvl1pPr>
          </a:lstStyle>
          <a:p>
            <a:r>
              <a:rPr lang="fr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28600" y="1962150"/>
            <a:ext cx="3276600" cy="26670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 userDrawn="1"/>
        </p:nvSpPr>
        <p:spPr bwMode="auto">
          <a:xfrm>
            <a:off x="1048942" y="3022600"/>
            <a:ext cx="2381" cy="33338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1" y="6"/>
                  <a:pt x="1" y="3"/>
                  <a:pt x="0" y="0"/>
                </a:cubicBezTo>
                <a:close/>
              </a:path>
            </a:pathLst>
          </a:custGeom>
          <a:solidFill>
            <a:srgbClr val="3F3B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165832" y="1470764"/>
            <a:ext cx="6526337" cy="2091586"/>
          </a:xfrm>
          <a:custGeom>
            <a:avLst/>
            <a:gdLst>
              <a:gd name="connsiteX0" fmla="*/ 8701783 w 8701783"/>
              <a:gd name="connsiteY0" fmla="*/ 0 h 2482409"/>
              <a:gd name="connsiteX1" fmla="*/ 8454869 w 8701783"/>
              <a:gd name="connsiteY1" fmla="*/ 420964 h 2482409"/>
              <a:gd name="connsiteX2" fmla="*/ 5950803 w 8701783"/>
              <a:gd name="connsiteY2" fmla="*/ 1192263 h 2482409"/>
              <a:gd name="connsiteX3" fmla="*/ 8336103 w 8701783"/>
              <a:gd name="connsiteY3" fmla="*/ 1296432 h 2482409"/>
              <a:gd name="connsiteX4" fmla="*/ 6276045 w 8701783"/>
              <a:gd name="connsiteY4" fmla="*/ 2047793 h 2482409"/>
              <a:gd name="connsiteX5" fmla="*/ 7292292 w 8701783"/>
              <a:gd name="connsiteY5" fmla="*/ 2038967 h 2482409"/>
              <a:gd name="connsiteX6" fmla="*/ 6224825 w 8701783"/>
              <a:gd name="connsiteY6" fmla="*/ 2437160 h 2482409"/>
              <a:gd name="connsiteX7" fmla="*/ 4989944 w 8701783"/>
              <a:gd name="connsiteY7" fmla="*/ 2278977 h 2482409"/>
              <a:gd name="connsiteX8" fmla="*/ 2986434 w 8701783"/>
              <a:gd name="connsiteY8" fmla="*/ 1910852 h 2482409"/>
              <a:gd name="connsiteX9" fmla="*/ 1979737 w 8701783"/>
              <a:gd name="connsiteY9" fmla="*/ 2374512 h 2482409"/>
              <a:gd name="connsiteX10" fmla="*/ 1426760 w 8701783"/>
              <a:gd name="connsiteY10" fmla="*/ 2426157 h 2482409"/>
              <a:gd name="connsiteX11" fmla="*/ 989437 w 8701783"/>
              <a:gd name="connsiteY11" fmla="*/ 2374442 h 2482409"/>
              <a:gd name="connsiteX12" fmla="*/ 780389 w 8701783"/>
              <a:gd name="connsiteY12" fmla="*/ 2464655 h 2482409"/>
              <a:gd name="connsiteX13" fmla="*/ 767051 w 8701783"/>
              <a:gd name="connsiteY13" fmla="*/ 2438578 h 2482409"/>
              <a:gd name="connsiteX14" fmla="*/ 764084 w 8701783"/>
              <a:gd name="connsiteY14" fmla="*/ 2448468 h 2482409"/>
              <a:gd name="connsiteX15" fmla="*/ 759642 w 8701783"/>
              <a:gd name="connsiteY15" fmla="*/ 2420956 h 2482409"/>
              <a:gd name="connsiteX16" fmla="*/ 708498 w 8701783"/>
              <a:gd name="connsiteY16" fmla="*/ 2415099 h 2482409"/>
              <a:gd name="connsiteX17" fmla="*/ 709989 w 8701783"/>
              <a:gd name="connsiteY17" fmla="*/ 2367810 h 2482409"/>
              <a:gd name="connsiteX18" fmla="*/ 612882 w 8701783"/>
              <a:gd name="connsiteY18" fmla="*/ 2388193 h 2482409"/>
              <a:gd name="connsiteX19" fmla="*/ 774531 w 8701783"/>
              <a:gd name="connsiteY19" fmla="*/ 2089209 h 2482409"/>
              <a:gd name="connsiteX20" fmla="*/ 609963 w 8701783"/>
              <a:gd name="connsiteY20" fmla="*/ 2144011 h 2482409"/>
              <a:gd name="connsiteX21" fmla="*/ 415740 w 8701783"/>
              <a:gd name="connsiteY21" fmla="*/ 2241239 h 2482409"/>
              <a:gd name="connsiteX22" fmla="*/ 498060 w 8701783"/>
              <a:gd name="connsiteY22" fmla="*/ 2016226 h 2482409"/>
              <a:gd name="connsiteX23" fmla="*/ 412075 w 8701783"/>
              <a:gd name="connsiteY23" fmla="*/ 2020700 h 2482409"/>
              <a:gd name="connsiteX24" fmla="*/ 584888 w 8701783"/>
              <a:gd name="connsiteY24" fmla="*/ 1479963 h 2482409"/>
              <a:gd name="connsiteX25" fmla="*/ 452162 w 8701783"/>
              <a:gd name="connsiteY25" fmla="*/ 1703704 h 2482409"/>
              <a:gd name="connsiteX26" fmla="*/ 307586 w 8701783"/>
              <a:gd name="connsiteY26" fmla="*/ 1882309 h 2482409"/>
              <a:gd name="connsiteX27" fmla="*/ 358028 w 8701783"/>
              <a:gd name="connsiteY27" fmla="*/ 1685970 h 2482409"/>
              <a:gd name="connsiteX28" fmla="*/ 233491 w 8701783"/>
              <a:gd name="connsiteY28" fmla="*/ 1734307 h 2482409"/>
              <a:gd name="connsiteX29" fmla="*/ 326932 w 8701783"/>
              <a:gd name="connsiteY29" fmla="*/ 1493384 h 2482409"/>
              <a:gd name="connsiteX30" fmla="*/ 32 w 8701783"/>
              <a:gd name="connsiteY30" fmla="*/ 1560282 h 2482409"/>
              <a:gd name="connsiteX31" fmla="*/ 899369 w 8701783"/>
              <a:gd name="connsiteY31" fmla="*/ 459976 h 2482409"/>
              <a:gd name="connsiteX32" fmla="*/ 1454494 w 8701783"/>
              <a:gd name="connsiteY32" fmla="*/ 322706 h 2482409"/>
              <a:gd name="connsiteX33" fmla="*/ 2022390 w 8701783"/>
              <a:gd name="connsiteY33" fmla="*/ 264534 h 2482409"/>
              <a:gd name="connsiteX34" fmla="*/ 2583512 w 8701783"/>
              <a:gd name="connsiteY34" fmla="*/ 263327 h 2482409"/>
              <a:gd name="connsiteX35" fmla="*/ 4649315 w 8701783"/>
              <a:gd name="connsiteY35" fmla="*/ 480246 h 2482409"/>
              <a:gd name="connsiteX36" fmla="*/ 8701783 w 8701783"/>
              <a:gd name="connsiteY36" fmla="*/ 0 h 248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701783" h="2482409">
                <a:moveTo>
                  <a:pt x="8701783" y="0"/>
                </a:moveTo>
                <a:lnTo>
                  <a:pt x="8454869" y="420964"/>
                </a:lnTo>
                <a:cubicBezTo>
                  <a:pt x="7779414" y="1381613"/>
                  <a:pt x="7431745" y="1517733"/>
                  <a:pt x="5950803" y="1192263"/>
                </a:cubicBezTo>
                <a:cubicBezTo>
                  <a:pt x="6731203" y="1870795"/>
                  <a:pt x="7408734" y="1686118"/>
                  <a:pt x="8336103" y="1296432"/>
                </a:cubicBezTo>
                <a:cubicBezTo>
                  <a:pt x="7808974" y="1847329"/>
                  <a:pt x="6965439" y="1851793"/>
                  <a:pt x="6276045" y="2047793"/>
                </a:cubicBezTo>
                <a:cubicBezTo>
                  <a:pt x="6620705" y="2147404"/>
                  <a:pt x="6983900" y="2220500"/>
                  <a:pt x="7292292" y="2038967"/>
                </a:cubicBezTo>
                <a:cubicBezTo>
                  <a:pt x="7106904" y="2445293"/>
                  <a:pt x="6504289" y="2359103"/>
                  <a:pt x="6224825" y="2437160"/>
                </a:cubicBezTo>
                <a:cubicBezTo>
                  <a:pt x="5844549" y="2540906"/>
                  <a:pt x="5402042" y="2457093"/>
                  <a:pt x="4989944" y="2278977"/>
                </a:cubicBezTo>
                <a:cubicBezTo>
                  <a:pt x="4285824" y="1959817"/>
                  <a:pt x="3685399" y="2056764"/>
                  <a:pt x="2986434" y="1910852"/>
                </a:cubicBezTo>
                <a:cubicBezTo>
                  <a:pt x="2613603" y="1834609"/>
                  <a:pt x="2297775" y="2139668"/>
                  <a:pt x="1979737" y="2374512"/>
                </a:cubicBezTo>
                <a:cubicBezTo>
                  <a:pt x="1804038" y="2501683"/>
                  <a:pt x="1580972" y="2250702"/>
                  <a:pt x="1426760" y="2426157"/>
                </a:cubicBezTo>
                <a:cubicBezTo>
                  <a:pt x="1298499" y="2564489"/>
                  <a:pt x="1120659" y="2254452"/>
                  <a:pt x="989437" y="2374442"/>
                </a:cubicBezTo>
                <a:cubicBezTo>
                  <a:pt x="925679" y="2431786"/>
                  <a:pt x="859699" y="2475374"/>
                  <a:pt x="780389" y="2464655"/>
                </a:cubicBezTo>
                <a:cubicBezTo>
                  <a:pt x="780389" y="2464655"/>
                  <a:pt x="780389" y="2464655"/>
                  <a:pt x="767051" y="2438578"/>
                </a:cubicBezTo>
                <a:cubicBezTo>
                  <a:pt x="767051" y="2438578"/>
                  <a:pt x="767051" y="2438578"/>
                  <a:pt x="764084" y="2448468"/>
                </a:cubicBezTo>
                <a:cubicBezTo>
                  <a:pt x="762603" y="2439297"/>
                  <a:pt x="761123" y="2430127"/>
                  <a:pt x="759642" y="2420956"/>
                </a:cubicBezTo>
                <a:cubicBezTo>
                  <a:pt x="747040" y="2427695"/>
                  <a:pt x="726289" y="2412227"/>
                  <a:pt x="708498" y="2415099"/>
                </a:cubicBezTo>
                <a:cubicBezTo>
                  <a:pt x="705536" y="2396758"/>
                  <a:pt x="707763" y="2382284"/>
                  <a:pt x="709989" y="2367810"/>
                </a:cubicBezTo>
                <a:cubicBezTo>
                  <a:pt x="681817" y="2391177"/>
                  <a:pt x="649199" y="2415264"/>
                  <a:pt x="612882" y="2388193"/>
                </a:cubicBezTo>
                <a:cubicBezTo>
                  <a:pt x="639594" y="2242733"/>
                  <a:pt x="719662" y="2173346"/>
                  <a:pt x="774531" y="2089209"/>
                </a:cubicBezTo>
                <a:cubicBezTo>
                  <a:pt x="728563" y="2143680"/>
                  <a:pt x="672971" y="2138542"/>
                  <a:pt x="609963" y="2144011"/>
                </a:cubicBezTo>
                <a:cubicBezTo>
                  <a:pt x="538062" y="2150915"/>
                  <a:pt x="484680" y="2215993"/>
                  <a:pt x="415740" y="2241239"/>
                </a:cubicBezTo>
                <a:cubicBezTo>
                  <a:pt x="417242" y="2137488"/>
                  <a:pt x="479514" y="2099204"/>
                  <a:pt x="498060" y="2016226"/>
                </a:cubicBezTo>
                <a:cubicBezTo>
                  <a:pt x="468414" y="2002194"/>
                  <a:pt x="443949" y="2020259"/>
                  <a:pt x="412075" y="2020700"/>
                </a:cubicBezTo>
                <a:cubicBezTo>
                  <a:pt x="452142" y="1816625"/>
                  <a:pt x="530744" y="1653377"/>
                  <a:pt x="584888" y="1479963"/>
                </a:cubicBezTo>
                <a:cubicBezTo>
                  <a:pt x="548572" y="1452893"/>
                  <a:pt x="469218" y="1668017"/>
                  <a:pt x="452162" y="1703704"/>
                </a:cubicBezTo>
                <a:cubicBezTo>
                  <a:pt x="420279" y="1760607"/>
                  <a:pt x="363919" y="1892034"/>
                  <a:pt x="307586" y="1882309"/>
                </a:cubicBezTo>
                <a:cubicBezTo>
                  <a:pt x="306862" y="1793034"/>
                  <a:pt x="334299" y="1736849"/>
                  <a:pt x="358028" y="1685970"/>
                </a:cubicBezTo>
                <a:cubicBezTo>
                  <a:pt x="326144" y="1742871"/>
                  <a:pt x="272778" y="1723259"/>
                  <a:pt x="233491" y="1734307"/>
                </a:cubicBezTo>
                <a:cubicBezTo>
                  <a:pt x="269081" y="1672101"/>
                  <a:pt x="298751" y="1573213"/>
                  <a:pt x="326932" y="1493384"/>
                </a:cubicBezTo>
                <a:cubicBezTo>
                  <a:pt x="215754" y="1454877"/>
                  <a:pt x="111957" y="1575144"/>
                  <a:pt x="32" y="1560282"/>
                </a:cubicBezTo>
                <a:cubicBezTo>
                  <a:pt x="-4995" y="709506"/>
                  <a:pt x="579872" y="572728"/>
                  <a:pt x="899369" y="459976"/>
                </a:cubicBezTo>
                <a:cubicBezTo>
                  <a:pt x="1080986" y="397718"/>
                  <a:pt x="1266675" y="353621"/>
                  <a:pt x="1454494" y="322706"/>
                </a:cubicBezTo>
                <a:cubicBezTo>
                  <a:pt x="1642312" y="291792"/>
                  <a:pt x="1832259" y="274061"/>
                  <a:pt x="2022390" y="264534"/>
                </a:cubicBezTo>
                <a:cubicBezTo>
                  <a:pt x="2207703" y="253433"/>
                  <a:pt x="2394497" y="251501"/>
                  <a:pt x="2583512" y="263327"/>
                </a:cubicBezTo>
                <a:cubicBezTo>
                  <a:pt x="3249910" y="151022"/>
                  <a:pt x="3948135" y="292349"/>
                  <a:pt x="4649315" y="480246"/>
                </a:cubicBezTo>
                <a:cubicBezTo>
                  <a:pt x="6179905" y="887092"/>
                  <a:pt x="7602915" y="1814732"/>
                  <a:pt x="870178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rgbClr val="595959"/>
                </a:solidFill>
                <a:latin typeface="Avenir Book"/>
                <a:cs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04800" y="3638550"/>
            <a:ext cx="6400800" cy="137160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2"/>
              </a:buClr>
              <a:buSzPct val="60000"/>
              <a:buFont typeface="Wingdings" charset="2"/>
              <a:buNone/>
              <a:defRPr baseline="0"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Type in text.</a:t>
            </a:r>
          </a:p>
        </p:txBody>
      </p:sp>
    </p:spTree>
    <p:extLst>
      <p:ext uri="{BB962C8B-B14F-4D97-AF65-F5344CB8AC3E}">
        <p14:creationId xmlns:p14="http://schemas.microsoft.com/office/powerpoint/2010/main" val="22048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 userDrawn="1"/>
        </p:nvSpPr>
        <p:spPr bwMode="auto">
          <a:xfrm>
            <a:off x="1048942" y="3022600"/>
            <a:ext cx="2381" cy="33338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1" y="6"/>
                  <a:pt x="1" y="3"/>
                  <a:pt x="0" y="0"/>
                </a:cubicBezTo>
                <a:close/>
              </a:path>
            </a:pathLst>
          </a:custGeom>
          <a:solidFill>
            <a:srgbClr val="3F3B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224035" y="1428750"/>
            <a:ext cx="6409931" cy="2198169"/>
          </a:xfrm>
          <a:custGeom>
            <a:avLst/>
            <a:gdLst>
              <a:gd name="connsiteX0" fmla="*/ 3837045 w 5528627"/>
              <a:gd name="connsiteY0" fmla="*/ 1305893 h 3614250"/>
              <a:gd name="connsiteX1" fmla="*/ 4022893 w 5528627"/>
              <a:gd name="connsiteY1" fmla="*/ 1357939 h 3614250"/>
              <a:gd name="connsiteX2" fmla="*/ 4178834 w 5528627"/>
              <a:gd name="connsiteY2" fmla="*/ 1389659 h 3614250"/>
              <a:gd name="connsiteX3" fmla="*/ 4206273 w 5528627"/>
              <a:gd name="connsiteY3" fmla="*/ 1393790 h 3614250"/>
              <a:gd name="connsiteX4" fmla="*/ 4215460 w 5528627"/>
              <a:gd name="connsiteY4" fmla="*/ 1378216 h 3614250"/>
              <a:gd name="connsiteX5" fmla="*/ 4024836 w 5528627"/>
              <a:gd name="connsiteY5" fmla="*/ 1344213 h 3614250"/>
              <a:gd name="connsiteX6" fmla="*/ 3847344 w 5528627"/>
              <a:gd name="connsiteY6" fmla="*/ 1306692 h 3614250"/>
              <a:gd name="connsiteX7" fmla="*/ 2237937 w 5528627"/>
              <a:gd name="connsiteY7" fmla="*/ 1003 h 3614250"/>
              <a:gd name="connsiteX8" fmla="*/ 2657644 w 5528627"/>
              <a:gd name="connsiteY8" fmla="*/ 39017 h 3614250"/>
              <a:gd name="connsiteX9" fmla="*/ 3849407 w 5528627"/>
              <a:gd name="connsiteY9" fmla="*/ 238004 h 3614250"/>
              <a:gd name="connsiteX10" fmla="*/ 4301932 w 5528627"/>
              <a:gd name="connsiteY10" fmla="*/ 271793 h 3614250"/>
              <a:gd name="connsiteX11" fmla="*/ 4346839 w 5528627"/>
              <a:gd name="connsiteY11" fmla="*/ 467026 h 3614250"/>
              <a:gd name="connsiteX12" fmla="*/ 3662870 w 5528627"/>
              <a:gd name="connsiteY12" fmla="*/ 436990 h 3614250"/>
              <a:gd name="connsiteX13" fmla="*/ 2826909 w 5528627"/>
              <a:gd name="connsiteY13" fmla="*/ 294320 h 3614250"/>
              <a:gd name="connsiteX14" fmla="*/ 3662870 w 5528627"/>
              <a:gd name="connsiteY14" fmla="*/ 436990 h 3614250"/>
              <a:gd name="connsiteX15" fmla="*/ 4339930 w 5528627"/>
              <a:gd name="connsiteY15" fmla="*/ 530852 h 3614250"/>
              <a:gd name="connsiteX16" fmla="*/ 4336476 w 5528627"/>
              <a:gd name="connsiteY16" fmla="*/ 733592 h 3614250"/>
              <a:gd name="connsiteX17" fmla="*/ 4443562 w 5528627"/>
              <a:gd name="connsiteY17" fmla="*/ 733592 h 3614250"/>
              <a:gd name="connsiteX18" fmla="*/ 4521286 w 5528627"/>
              <a:gd name="connsiteY18" fmla="*/ 1162832 h 3614250"/>
              <a:gd name="connsiteX19" fmla="*/ 4519777 w 5528627"/>
              <a:gd name="connsiteY19" fmla="*/ 1167510 h 3614250"/>
              <a:gd name="connsiteX20" fmla="*/ 4544451 w 5528627"/>
              <a:gd name="connsiteY20" fmla="*/ 1171155 h 3614250"/>
              <a:gd name="connsiteX21" fmla="*/ 4839477 w 5528627"/>
              <a:gd name="connsiteY21" fmla="*/ 1243956 h 3614250"/>
              <a:gd name="connsiteX22" fmla="*/ 5292002 w 5528627"/>
              <a:gd name="connsiteY22" fmla="*/ 1277747 h 3614250"/>
              <a:gd name="connsiteX23" fmla="*/ 5336909 w 5528627"/>
              <a:gd name="connsiteY23" fmla="*/ 1472979 h 3614250"/>
              <a:gd name="connsiteX24" fmla="*/ 4652940 w 5528627"/>
              <a:gd name="connsiteY24" fmla="*/ 1442943 h 3614250"/>
              <a:gd name="connsiteX25" fmla="*/ 4416575 w 5528627"/>
              <a:gd name="connsiteY25" fmla="*/ 1408284 h 3614250"/>
              <a:gd name="connsiteX26" fmla="*/ 4415927 w 5528627"/>
              <a:gd name="connsiteY26" fmla="*/ 1409396 h 3614250"/>
              <a:gd name="connsiteX27" fmla="*/ 4412147 w 5528627"/>
              <a:gd name="connsiteY27" fmla="*/ 1407635 h 3614250"/>
              <a:gd name="connsiteX28" fmla="*/ 4233664 w 5528627"/>
              <a:gd name="connsiteY28" fmla="*/ 1381463 h 3614250"/>
              <a:gd name="connsiteX29" fmla="*/ 4224061 w 5528627"/>
              <a:gd name="connsiteY29" fmla="*/ 1379750 h 3614250"/>
              <a:gd name="connsiteX30" fmla="*/ 4216150 w 5528627"/>
              <a:gd name="connsiteY30" fmla="*/ 1395278 h 3614250"/>
              <a:gd name="connsiteX31" fmla="*/ 4335913 w 5528627"/>
              <a:gd name="connsiteY31" fmla="*/ 1413310 h 3614250"/>
              <a:gd name="connsiteX32" fmla="*/ 4652940 w 5528627"/>
              <a:gd name="connsiteY32" fmla="*/ 1442943 h 3614250"/>
              <a:gd name="connsiteX33" fmla="*/ 5330000 w 5528627"/>
              <a:gd name="connsiteY33" fmla="*/ 1536805 h 3614250"/>
              <a:gd name="connsiteX34" fmla="*/ 5326546 w 5528627"/>
              <a:gd name="connsiteY34" fmla="*/ 1739546 h 3614250"/>
              <a:gd name="connsiteX35" fmla="*/ 5433632 w 5528627"/>
              <a:gd name="connsiteY35" fmla="*/ 1739546 h 3614250"/>
              <a:gd name="connsiteX36" fmla="*/ 5468176 w 5528627"/>
              <a:gd name="connsiteY36" fmla="*/ 2302714 h 3614250"/>
              <a:gd name="connsiteX37" fmla="*/ 5405997 w 5528627"/>
              <a:gd name="connsiteY37" fmla="*/ 2415348 h 3614250"/>
              <a:gd name="connsiteX38" fmla="*/ 5357635 w 5528627"/>
              <a:gd name="connsiteY38" fmla="*/ 2392821 h 3614250"/>
              <a:gd name="connsiteX39" fmla="*/ 4632376 w 5528627"/>
              <a:gd name="connsiteY39" fmla="*/ 2296730 h 3614250"/>
              <a:gd name="connsiteX40" fmla="*/ 4620360 w 5528627"/>
              <a:gd name="connsiteY40" fmla="*/ 2295375 h 3614250"/>
              <a:gd name="connsiteX41" fmla="*/ 4621274 w 5528627"/>
              <a:gd name="connsiteY41" fmla="*/ 2314886 h 3614250"/>
              <a:gd name="connsiteX42" fmla="*/ 4709742 w 5528627"/>
              <a:gd name="connsiteY42" fmla="*/ 2325043 h 3614250"/>
              <a:gd name="connsiteX43" fmla="*/ 5354181 w 5528627"/>
              <a:gd name="connsiteY43" fmla="*/ 2494191 h 3614250"/>
              <a:gd name="connsiteX44" fmla="*/ 5153826 w 5528627"/>
              <a:gd name="connsiteY44" fmla="*/ 2636861 h 3614250"/>
              <a:gd name="connsiteX45" fmla="*/ 4871430 w 5528627"/>
              <a:gd name="connsiteY45" fmla="*/ 2597439 h 3614250"/>
              <a:gd name="connsiteX46" fmla="*/ 4608064 w 5528627"/>
              <a:gd name="connsiteY46" fmla="*/ 2570687 h 3614250"/>
              <a:gd name="connsiteX47" fmla="*/ 4591601 w 5528627"/>
              <a:gd name="connsiteY47" fmla="*/ 2598370 h 3614250"/>
              <a:gd name="connsiteX48" fmla="*/ 4451428 w 5528627"/>
              <a:gd name="connsiteY48" fmla="*/ 2614091 h 3614250"/>
              <a:gd name="connsiteX49" fmla="*/ 4451428 w 5528627"/>
              <a:gd name="connsiteY49" fmla="*/ 2745498 h 3614250"/>
              <a:gd name="connsiteX50" fmla="*/ 4555060 w 5528627"/>
              <a:gd name="connsiteY50" fmla="*/ 3507653 h 3614250"/>
              <a:gd name="connsiteX51" fmla="*/ 3435839 w 5528627"/>
              <a:gd name="connsiteY51" fmla="*/ 3575234 h 3614250"/>
              <a:gd name="connsiteX52" fmla="*/ 2596423 w 5528627"/>
              <a:gd name="connsiteY52" fmla="*/ 3575234 h 3614250"/>
              <a:gd name="connsiteX53" fmla="*/ 1404660 w 5528627"/>
              <a:gd name="connsiteY53" fmla="*/ 3376246 h 3614250"/>
              <a:gd name="connsiteX54" fmla="*/ 952135 w 5528627"/>
              <a:gd name="connsiteY54" fmla="*/ 3342457 h 3614250"/>
              <a:gd name="connsiteX55" fmla="*/ 907228 w 5528627"/>
              <a:gd name="connsiteY55" fmla="*/ 3147224 h 3614250"/>
              <a:gd name="connsiteX56" fmla="*/ 1591197 w 5528627"/>
              <a:gd name="connsiteY56" fmla="*/ 3177260 h 3614250"/>
              <a:gd name="connsiteX57" fmla="*/ 2427158 w 5528627"/>
              <a:gd name="connsiteY57" fmla="*/ 3319930 h 3614250"/>
              <a:gd name="connsiteX58" fmla="*/ 1591197 w 5528627"/>
              <a:gd name="connsiteY58" fmla="*/ 3177260 h 3614250"/>
              <a:gd name="connsiteX59" fmla="*/ 914137 w 5528627"/>
              <a:gd name="connsiteY59" fmla="*/ 3083399 h 3614250"/>
              <a:gd name="connsiteX60" fmla="*/ 917592 w 5528627"/>
              <a:gd name="connsiteY60" fmla="*/ 2880658 h 3614250"/>
              <a:gd name="connsiteX61" fmla="*/ 810506 w 5528627"/>
              <a:gd name="connsiteY61" fmla="*/ 2880658 h 3614250"/>
              <a:gd name="connsiteX62" fmla="*/ 715510 w 5528627"/>
              <a:gd name="connsiteY62" fmla="*/ 2597665 h 3614250"/>
              <a:gd name="connsiteX63" fmla="*/ 718974 w 5528627"/>
              <a:gd name="connsiteY63" fmla="*/ 2568338 h 3614250"/>
              <a:gd name="connsiteX64" fmla="*/ 655600 w 5528627"/>
              <a:gd name="connsiteY64" fmla="*/ 2569281 h 3614250"/>
              <a:gd name="connsiteX65" fmla="*/ 513970 w 5528627"/>
              <a:gd name="connsiteY65" fmla="*/ 2569281 h 3614250"/>
              <a:gd name="connsiteX66" fmla="*/ 95990 w 5528627"/>
              <a:gd name="connsiteY66" fmla="*/ 2437874 h 3614250"/>
              <a:gd name="connsiteX67" fmla="*/ 268709 w 5528627"/>
              <a:gd name="connsiteY67" fmla="*/ 2006112 h 3614250"/>
              <a:gd name="connsiteX68" fmla="*/ 268709 w 5528627"/>
              <a:gd name="connsiteY68" fmla="*/ 1874706 h 3614250"/>
              <a:gd name="connsiteX69" fmla="*/ 165077 w 5528627"/>
              <a:gd name="connsiteY69" fmla="*/ 1112550 h 3614250"/>
              <a:gd name="connsiteX70" fmla="*/ 556246 w 5528627"/>
              <a:gd name="connsiteY70" fmla="*/ 1049589 h 3614250"/>
              <a:gd name="connsiteX71" fmla="*/ 641064 w 5528627"/>
              <a:gd name="connsiteY71" fmla="*/ 1051867 h 3614250"/>
              <a:gd name="connsiteX72" fmla="*/ 662467 w 5528627"/>
              <a:gd name="connsiteY72" fmla="*/ 1015881 h 3614250"/>
              <a:gd name="connsiteX73" fmla="*/ 802639 w 5528627"/>
              <a:gd name="connsiteY73" fmla="*/ 1000159 h 3614250"/>
              <a:gd name="connsiteX74" fmla="*/ 802639 w 5528627"/>
              <a:gd name="connsiteY74" fmla="*/ 868753 h 3614250"/>
              <a:gd name="connsiteX75" fmla="*/ 699007 w 5528627"/>
              <a:gd name="connsiteY75" fmla="*/ 106597 h 3614250"/>
              <a:gd name="connsiteX76" fmla="*/ 1818228 w 5528627"/>
              <a:gd name="connsiteY76" fmla="*/ 39017 h 3614250"/>
              <a:gd name="connsiteX77" fmla="*/ 2237937 w 5528627"/>
              <a:gd name="connsiteY77" fmla="*/ 1003 h 36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528627" h="3614250">
                <a:moveTo>
                  <a:pt x="3837045" y="1305893"/>
                </a:moveTo>
                <a:lnTo>
                  <a:pt x="4022893" y="1357939"/>
                </a:lnTo>
                <a:cubicBezTo>
                  <a:pt x="4074668" y="1370039"/>
                  <a:pt x="4126656" y="1380521"/>
                  <a:pt x="4178834" y="1389659"/>
                </a:cubicBezTo>
                <a:lnTo>
                  <a:pt x="4206273" y="1393790"/>
                </a:lnTo>
                <a:lnTo>
                  <a:pt x="4215460" y="1378216"/>
                </a:lnTo>
                <a:lnTo>
                  <a:pt x="4024836" y="1344213"/>
                </a:lnTo>
                <a:lnTo>
                  <a:pt x="3847344" y="1306692"/>
                </a:lnTo>
                <a:close/>
                <a:moveTo>
                  <a:pt x="2237937" y="1003"/>
                </a:moveTo>
                <a:cubicBezTo>
                  <a:pt x="2377839" y="-3221"/>
                  <a:pt x="2517742" y="5227"/>
                  <a:pt x="2657644" y="39017"/>
                </a:cubicBezTo>
                <a:cubicBezTo>
                  <a:pt x="3044535" y="136633"/>
                  <a:pt x="3462516" y="106597"/>
                  <a:pt x="3849407" y="238004"/>
                </a:cubicBezTo>
                <a:cubicBezTo>
                  <a:pt x="3987583" y="271793"/>
                  <a:pt x="4232844" y="170423"/>
                  <a:pt x="4301932" y="271793"/>
                </a:cubicBezTo>
                <a:cubicBezTo>
                  <a:pt x="4353748" y="316846"/>
                  <a:pt x="4353748" y="388182"/>
                  <a:pt x="4346839" y="467026"/>
                </a:cubicBezTo>
                <a:cubicBezTo>
                  <a:pt x="4118849" y="455762"/>
                  <a:pt x="3887406" y="452008"/>
                  <a:pt x="3662870" y="436990"/>
                </a:cubicBezTo>
                <a:cubicBezTo>
                  <a:pt x="3383065" y="399445"/>
                  <a:pt x="3103260" y="358146"/>
                  <a:pt x="2826909" y="294320"/>
                </a:cubicBezTo>
                <a:cubicBezTo>
                  <a:pt x="3099806" y="384427"/>
                  <a:pt x="3379611" y="418217"/>
                  <a:pt x="3662870" y="436990"/>
                </a:cubicBezTo>
                <a:cubicBezTo>
                  <a:pt x="3887406" y="467026"/>
                  <a:pt x="4115395" y="497061"/>
                  <a:pt x="4339930" y="530852"/>
                </a:cubicBezTo>
                <a:cubicBezTo>
                  <a:pt x="4333021" y="598431"/>
                  <a:pt x="4322658" y="669767"/>
                  <a:pt x="4336476" y="733592"/>
                </a:cubicBezTo>
                <a:cubicBezTo>
                  <a:pt x="4336476" y="733592"/>
                  <a:pt x="4409018" y="733592"/>
                  <a:pt x="4443562" y="733592"/>
                </a:cubicBezTo>
                <a:cubicBezTo>
                  <a:pt x="4547193" y="860305"/>
                  <a:pt x="4553670" y="1020809"/>
                  <a:pt x="4521286" y="1162832"/>
                </a:cubicBezTo>
                <a:lnTo>
                  <a:pt x="4519777" y="1167510"/>
                </a:lnTo>
                <a:lnTo>
                  <a:pt x="4544451" y="1171155"/>
                </a:lnTo>
                <a:cubicBezTo>
                  <a:pt x="4644089" y="1188343"/>
                  <a:pt x="4742755" y="1211105"/>
                  <a:pt x="4839477" y="1243956"/>
                </a:cubicBezTo>
                <a:cubicBezTo>
                  <a:pt x="4977653" y="1277747"/>
                  <a:pt x="5222914" y="1176376"/>
                  <a:pt x="5292002" y="1277747"/>
                </a:cubicBezTo>
                <a:cubicBezTo>
                  <a:pt x="5343818" y="1322800"/>
                  <a:pt x="5343818" y="1394135"/>
                  <a:pt x="5336909" y="1472979"/>
                </a:cubicBezTo>
                <a:cubicBezTo>
                  <a:pt x="5108919" y="1461715"/>
                  <a:pt x="4877476" y="1457961"/>
                  <a:pt x="4652940" y="1442943"/>
                </a:cubicBezTo>
                <a:lnTo>
                  <a:pt x="4416575" y="1408284"/>
                </a:lnTo>
                <a:lnTo>
                  <a:pt x="4415927" y="1409396"/>
                </a:lnTo>
                <a:lnTo>
                  <a:pt x="4412147" y="1407635"/>
                </a:lnTo>
                <a:lnTo>
                  <a:pt x="4233664" y="1381463"/>
                </a:lnTo>
                <a:lnTo>
                  <a:pt x="4224061" y="1379750"/>
                </a:lnTo>
                <a:lnTo>
                  <a:pt x="4216150" y="1395278"/>
                </a:lnTo>
                <a:lnTo>
                  <a:pt x="4335913" y="1413310"/>
                </a:lnTo>
                <a:cubicBezTo>
                  <a:pt x="4440982" y="1426752"/>
                  <a:pt x="4546718" y="1435903"/>
                  <a:pt x="4652940" y="1442943"/>
                </a:cubicBezTo>
                <a:cubicBezTo>
                  <a:pt x="4877476" y="1472979"/>
                  <a:pt x="5105465" y="1503014"/>
                  <a:pt x="5330000" y="1536805"/>
                </a:cubicBezTo>
                <a:cubicBezTo>
                  <a:pt x="5323091" y="1604384"/>
                  <a:pt x="5312728" y="1675720"/>
                  <a:pt x="5326546" y="1739546"/>
                </a:cubicBezTo>
                <a:cubicBezTo>
                  <a:pt x="5326546" y="1739546"/>
                  <a:pt x="5399088" y="1739546"/>
                  <a:pt x="5433632" y="1739546"/>
                </a:cubicBezTo>
                <a:cubicBezTo>
                  <a:pt x="5571807" y="1908496"/>
                  <a:pt x="5537263" y="2137518"/>
                  <a:pt x="5468176" y="2302714"/>
                </a:cubicBezTo>
                <a:cubicBezTo>
                  <a:pt x="5450904" y="2336504"/>
                  <a:pt x="5430177" y="2377803"/>
                  <a:pt x="5405997" y="2415348"/>
                </a:cubicBezTo>
                <a:cubicBezTo>
                  <a:pt x="5392179" y="2407839"/>
                  <a:pt x="5374907" y="2400330"/>
                  <a:pt x="5357635" y="2392821"/>
                </a:cubicBezTo>
                <a:cubicBezTo>
                  <a:pt x="5119283" y="2319609"/>
                  <a:pt x="4882873" y="2320313"/>
                  <a:pt x="4632376" y="2296730"/>
                </a:cubicBezTo>
                <a:lnTo>
                  <a:pt x="4620360" y="2295375"/>
                </a:lnTo>
                <a:lnTo>
                  <a:pt x="4621274" y="2314886"/>
                </a:lnTo>
                <a:lnTo>
                  <a:pt x="4709742" y="2325043"/>
                </a:lnTo>
                <a:cubicBezTo>
                  <a:pt x="4929292" y="2357799"/>
                  <a:pt x="5145623" y="2408308"/>
                  <a:pt x="5354181" y="2494191"/>
                </a:cubicBezTo>
                <a:cubicBezTo>
                  <a:pt x="5298911" y="2573035"/>
                  <a:pt x="5229823" y="2636861"/>
                  <a:pt x="5153826" y="2636861"/>
                </a:cubicBezTo>
                <a:cubicBezTo>
                  <a:pt x="5058831" y="2621843"/>
                  <a:pt x="4964699" y="2608703"/>
                  <a:pt x="4871430" y="2597439"/>
                </a:cubicBezTo>
                <a:lnTo>
                  <a:pt x="4608064" y="2570687"/>
                </a:lnTo>
                <a:lnTo>
                  <a:pt x="4591601" y="2598370"/>
                </a:lnTo>
                <a:cubicBezTo>
                  <a:pt x="4564991" y="2622774"/>
                  <a:pt x="4521380" y="2630987"/>
                  <a:pt x="4451428" y="2614091"/>
                </a:cubicBezTo>
                <a:cubicBezTo>
                  <a:pt x="4451428" y="2647882"/>
                  <a:pt x="4451428" y="2711708"/>
                  <a:pt x="4451428" y="2745498"/>
                </a:cubicBezTo>
                <a:cubicBezTo>
                  <a:pt x="4731234" y="2910694"/>
                  <a:pt x="4834865" y="3376246"/>
                  <a:pt x="4555060" y="3507653"/>
                </a:cubicBezTo>
                <a:cubicBezTo>
                  <a:pt x="4240711" y="3642813"/>
                  <a:pt x="3819276" y="3507653"/>
                  <a:pt x="3435839" y="3575234"/>
                </a:cubicBezTo>
                <a:cubicBezTo>
                  <a:pt x="3156034" y="3609023"/>
                  <a:pt x="2876228" y="3642813"/>
                  <a:pt x="2596423" y="3575234"/>
                </a:cubicBezTo>
                <a:cubicBezTo>
                  <a:pt x="2209532" y="3477617"/>
                  <a:pt x="1791551" y="3507653"/>
                  <a:pt x="1404660" y="3376246"/>
                </a:cubicBezTo>
                <a:cubicBezTo>
                  <a:pt x="1266484" y="3342457"/>
                  <a:pt x="1021223" y="3443827"/>
                  <a:pt x="952135" y="3342457"/>
                </a:cubicBezTo>
                <a:cubicBezTo>
                  <a:pt x="900320" y="3297404"/>
                  <a:pt x="900320" y="3226068"/>
                  <a:pt x="907228" y="3147224"/>
                </a:cubicBezTo>
                <a:cubicBezTo>
                  <a:pt x="1135218" y="3158489"/>
                  <a:pt x="1366661" y="3162242"/>
                  <a:pt x="1591197" y="3177260"/>
                </a:cubicBezTo>
                <a:cubicBezTo>
                  <a:pt x="1871002" y="3214805"/>
                  <a:pt x="2150807" y="3256104"/>
                  <a:pt x="2427158" y="3319930"/>
                </a:cubicBezTo>
                <a:cubicBezTo>
                  <a:pt x="2154262" y="3229823"/>
                  <a:pt x="1874456" y="3196033"/>
                  <a:pt x="1591197" y="3177260"/>
                </a:cubicBezTo>
                <a:cubicBezTo>
                  <a:pt x="1366661" y="3147224"/>
                  <a:pt x="1138672" y="3117189"/>
                  <a:pt x="914137" y="3083399"/>
                </a:cubicBezTo>
                <a:cubicBezTo>
                  <a:pt x="921046" y="3015819"/>
                  <a:pt x="931409" y="2944484"/>
                  <a:pt x="917592" y="2880658"/>
                </a:cubicBezTo>
                <a:cubicBezTo>
                  <a:pt x="917592" y="2880658"/>
                  <a:pt x="845049" y="2880658"/>
                  <a:pt x="810506" y="2880658"/>
                </a:cubicBezTo>
                <a:cubicBezTo>
                  <a:pt x="741418" y="2796183"/>
                  <a:pt x="715510" y="2696690"/>
                  <a:pt x="715510" y="2597665"/>
                </a:cubicBezTo>
                <a:lnTo>
                  <a:pt x="718974" y="2568338"/>
                </a:lnTo>
                <a:lnTo>
                  <a:pt x="655600" y="2569281"/>
                </a:lnTo>
                <a:cubicBezTo>
                  <a:pt x="621056" y="2569281"/>
                  <a:pt x="548514" y="2569281"/>
                  <a:pt x="513970" y="2569281"/>
                </a:cubicBezTo>
                <a:cubicBezTo>
                  <a:pt x="375795" y="2471665"/>
                  <a:pt x="234165" y="2437874"/>
                  <a:pt x="95990" y="2437874"/>
                </a:cubicBezTo>
                <a:cubicBezTo>
                  <a:pt x="130534" y="2272678"/>
                  <a:pt x="-11096" y="1938532"/>
                  <a:pt x="268709" y="2006112"/>
                </a:cubicBezTo>
                <a:cubicBezTo>
                  <a:pt x="268709" y="1972321"/>
                  <a:pt x="268709" y="1908496"/>
                  <a:pt x="268709" y="1874706"/>
                </a:cubicBezTo>
                <a:cubicBezTo>
                  <a:pt x="-11096" y="1709510"/>
                  <a:pt x="-114728" y="1243956"/>
                  <a:pt x="165077" y="1112550"/>
                </a:cubicBezTo>
                <a:cubicBezTo>
                  <a:pt x="282958" y="1061865"/>
                  <a:pt x="415898" y="1049194"/>
                  <a:pt x="556246" y="1049589"/>
                </a:cubicBezTo>
                <a:lnTo>
                  <a:pt x="641064" y="1051867"/>
                </a:lnTo>
                <a:lnTo>
                  <a:pt x="662467" y="1015881"/>
                </a:lnTo>
                <a:cubicBezTo>
                  <a:pt x="689076" y="991477"/>
                  <a:pt x="732688" y="983263"/>
                  <a:pt x="802639" y="1000159"/>
                </a:cubicBezTo>
                <a:cubicBezTo>
                  <a:pt x="802639" y="966368"/>
                  <a:pt x="802639" y="902542"/>
                  <a:pt x="802639" y="868753"/>
                </a:cubicBezTo>
                <a:cubicBezTo>
                  <a:pt x="522834" y="703556"/>
                  <a:pt x="419202" y="238004"/>
                  <a:pt x="699007" y="106597"/>
                </a:cubicBezTo>
                <a:cubicBezTo>
                  <a:pt x="1013357" y="-28563"/>
                  <a:pt x="1434792" y="106597"/>
                  <a:pt x="1818228" y="39017"/>
                </a:cubicBezTo>
                <a:cubicBezTo>
                  <a:pt x="1958131" y="22122"/>
                  <a:pt x="2098034" y="5227"/>
                  <a:pt x="2237937" y="1003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rgbClr val="595959"/>
                </a:solidFill>
                <a:latin typeface="Avenir Book"/>
                <a:cs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04800" y="3943350"/>
            <a:ext cx="6400800" cy="106680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2"/>
              </a:buClr>
              <a:buSzPct val="60000"/>
              <a:buFont typeface="Wingdings" charset="2"/>
              <a:buNone/>
              <a:defRPr baseline="0"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Type in text.</a:t>
            </a:r>
          </a:p>
        </p:txBody>
      </p:sp>
    </p:spTree>
    <p:extLst>
      <p:ext uri="{BB962C8B-B14F-4D97-AF65-F5344CB8AC3E}">
        <p14:creationId xmlns:p14="http://schemas.microsoft.com/office/powerpoint/2010/main" val="9571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 userDrawn="1"/>
        </p:nvSpPr>
        <p:spPr bwMode="auto">
          <a:xfrm>
            <a:off x="1048942" y="3022600"/>
            <a:ext cx="2381" cy="33338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1" y="6"/>
                  <a:pt x="1" y="3"/>
                  <a:pt x="0" y="0"/>
                </a:cubicBezTo>
                <a:close/>
              </a:path>
            </a:pathLst>
          </a:custGeom>
          <a:solidFill>
            <a:srgbClr val="3F3B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213664" y="1415061"/>
            <a:ext cx="6544323" cy="2071089"/>
          </a:xfrm>
          <a:custGeom>
            <a:avLst/>
            <a:gdLst>
              <a:gd name="connsiteX0" fmla="*/ 1826960 w 8725764"/>
              <a:gd name="connsiteY0" fmla="*/ 515 h 2453656"/>
              <a:gd name="connsiteX1" fmla="*/ 2658308 w 8725764"/>
              <a:gd name="connsiteY1" fmla="*/ 53072 h 2453656"/>
              <a:gd name="connsiteX2" fmla="*/ 2913002 w 8725764"/>
              <a:gd name="connsiteY2" fmla="*/ 160521 h 2453656"/>
              <a:gd name="connsiteX3" fmla="*/ 5761222 w 8725764"/>
              <a:gd name="connsiteY3" fmla="*/ 393458 h 2453656"/>
              <a:gd name="connsiteX4" fmla="*/ 6137559 w 8725764"/>
              <a:gd name="connsiteY4" fmla="*/ 432704 h 2453656"/>
              <a:gd name="connsiteX5" fmla="*/ 5977539 w 8725764"/>
              <a:gd name="connsiteY5" fmla="*/ 436151 h 2453656"/>
              <a:gd name="connsiteX6" fmla="*/ 6170614 w 8725764"/>
              <a:gd name="connsiteY6" fmla="*/ 436151 h 2453656"/>
              <a:gd name="connsiteX7" fmla="*/ 6137559 w 8725764"/>
              <a:gd name="connsiteY7" fmla="*/ 432704 h 2453656"/>
              <a:gd name="connsiteX8" fmla="*/ 6140189 w 8725764"/>
              <a:gd name="connsiteY8" fmla="*/ 432647 h 2453656"/>
              <a:gd name="connsiteX9" fmla="*/ 6552654 w 8725764"/>
              <a:gd name="connsiteY9" fmla="*/ 464181 h 2453656"/>
              <a:gd name="connsiteX10" fmla="*/ 7320842 w 8725764"/>
              <a:gd name="connsiteY10" fmla="*/ 655721 h 2453656"/>
              <a:gd name="connsiteX11" fmla="*/ 7448189 w 8725764"/>
              <a:gd name="connsiteY11" fmla="*/ 767842 h 2453656"/>
              <a:gd name="connsiteX12" fmla="*/ 8089031 w 8725764"/>
              <a:gd name="connsiteY12" fmla="*/ 767842 h 2453656"/>
              <a:gd name="connsiteX13" fmla="*/ 7895956 w 8725764"/>
              <a:gd name="connsiteY13" fmla="*/ 795872 h 2453656"/>
              <a:gd name="connsiteX14" fmla="*/ 7957576 w 8725764"/>
              <a:gd name="connsiteY14" fmla="*/ 903322 h 2453656"/>
              <a:gd name="connsiteX15" fmla="*/ 7513916 w 8725764"/>
              <a:gd name="connsiteY15" fmla="*/ 903322 h 2453656"/>
              <a:gd name="connsiteX16" fmla="*/ 7513916 w 8725764"/>
              <a:gd name="connsiteY16" fmla="*/ 959382 h 2453656"/>
              <a:gd name="connsiteX17" fmla="*/ 8023303 w 8725764"/>
              <a:gd name="connsiteY17" fmla="*/ 959382 h 2453656"/>
              <a:gd name="connsiteX18" fmla="*/ 8216377 w 8725764"/>
              <a:gd name="connsiteY18" fmla="*/ 1099533 h 2453656"/>
              <a:gd name="connsiteX19" fmla="*/ 7382462 w 8725764"/>
              <a:gd name="connsiteY19" fmla="*/ 1122892 h 2453656"/>
              <a:gd name="connsiteX20" fmla="*/ 7448189 w 8725764"/>
              <a:gd name="connsiteY20" fmla="*/ 1178952 h 2453656"/>
              <a:gd name="connsiteX21" fmla="*/ 7160632 w 8725764"/>
              <a:gd name="connsiteY21" fmla="*/ 1178952 h 2453656"/>
              <a:gd name="connsiteX22" fmla="*/ 6618381 w 8725764"/>
              <a:gd name="connsiteY22" fmla="*/ 1178952 h 2453656"/>
              <a:gd name="connsiteX23" fmla="*/ 6618381 w 8725764"/>
              <a:gd name="connsiteY23" fmla="*/ 1235013 h 2453656"/>
              <a:gd name="connsiteX24" fmla="*/ 6745728 w 8725764"/>
              <a:gd name="connsiteY24" fmla="*/ 1235013 h 2453656"/>
              <a:gd name="connsiteX25" fmla="*/ 6745728 w 8725764"/>
              <a:gd name="connsiteY25" fmla="*/ 1347134 h 2453656"/>
              <a:gd name="connsiteX26" fmla="*/ 5850193 w 8725764"/>
              <a:gd name="connsiteY26" fmla="*/ 1538673 h 2453656"/>
              <a:gd name="connsiteX27" fmla="*/ 5977539 w 8725764"/>
              <a:gd name="connsiteY27" fmla="*/ 1538673 h 2453656"/>
              <a:gd name="connsiteX28" fmla="*/ 5977539 w 8725764"/>
              <a:gd name="connsiteY28" fmla="*/ 1618092 h 2453656"/>
              <a:gd name="connsiteX29" fmla="*/ 6811455 w 8725764"/>
              <a:gd name="connsiteY29" fmla="*/ 1702183 h 2453656"/>
              <a:gd name="connsiteX30" fmla="*/ 6811455 w 8725764"/>
              <a:gd name="connsiteY30" fmla="*/ 1786274 h 2453656"/>
              <a:gd name="connsiteX31" fmla="*/ 6618381 w 8725764"/>
              <a:gd name="connsiteY31" fmla="*/ 1786274 h 2453656"/>
              <a:gd name="connsiteX32" fmla="*/ 6938802 w 8725764"/>
              <a:gd name="connsiteY32" fmla="*/ 1893723 h 2453656"/>
              <a:gd name="connsiteX33" fmla="*/ 7957576 w 8725764"/>
              <a:gd name="connsiteY33" fmla="*/ 1977813 h 2453656"/>
              <a:gd name="connsiteX34" fmla="*/ 8023303 w 8725764"/>
              <a:gd name="connsiteY34" fmla="*/ 2061904 h 2453656"/>
              <a:gd name="connsiteX35" fmla="*/ 8725764 w 8725764"/>
              <a:gd name="connsiteY35" fmla="*/ 2113293 h 2453656"/>
              <a:gd name="connsiteX36" fmla="*/ 5661227 w 8725764"/>
              <a:gd name="connsiteY36" fmla="*/ 2197383 h 2453656"/>
              <a:gd name="connsiteX37" fmla="*/ 5468153 w 8725764"/>
              <a:gd name="connsiteY37" fmla="*/ 2281474 h 2453656"/>
              <a:gd name="connsiteX38" fmla="*/ 5275078 w 8725764"/>
              <a:gd name="connsiteY38" fmla="*/ 2281474 h 2453656"/>
              <a:gd name="connsiteX39" fmla="*/ 5213459 w 8725764"/>
              <a:gd name="connsiteY39" fmla="*/ 2388923 h 2453656"/>
              <a:gd name="connsiteX40" fmla="*/ 3488116 w 8725764"/>
              <a:gd name="connsiteY40" fmla="*/ 2388923 h 2453656"/>
              <a:gd name="connsiteX41" fmla="*/ 2847275 w 8725764"/>
              <a:gd name="connsiteY41" fmla="*/ 2337535 h 2453656"/>
              <a:gd name="connsiteX42" fmla="*/ 2847275 w 8725764"/>
              <a:gd name="connsiteY42" fmla="*/ 2388923 h 2453656"/>
              <a:gd name="connsiteX43" fmla="*/ 2658308 w 8725764"/>
              <a:gd name="connsiteY43" fmla="*/ 2360893 h 2453656"/>
              <a:gd name="connsiteX44" fmla="*/ 2658308 w 8725764"/>
              <a:gd name="connsiteY44" fmla="*/ 2309504 h 2453656"/>
              <a:gd name="connsiteX45" fmla="*/ 2530961 w 8725764"/>
              <a:gd name="connsiteY45" fmla="*/ 2281474 h 2453656"/>
              <a:gd name="connsiteX46" fmla="*/ 2530961 w 8725764"/>
              <a:gd name="connsiteY46" fmla="*/ 2225414 h 2453656"/>
              <a:gd name="connsiteX47" fmla="*/ 2144813 w 8725764"/>
              <a:gd name="connsiteY47" fmla="*/ 2253444 h 2453656"/>
              <a:gd name="connsiteX48" fmla="*/ 2144813 w 8725764"/>
              <a:gd name="connsiteY48" fmla="*/ 2197383 h 2453656"/>
              <a:gd name="connsiteX49" fmla="*/ 1890120 w 8725764"/>
              <a:gd name="connsiteY49" fmla="*/ 2225414 h 2453656"/>
              <a:gd name="connsiteX50" fmla="*/ 1890120 w 8725764"/>
              <a:gd name="connsiteY50" fmla="*/ 2169353 h 2453656"/>
              <a:gd name="connsiteX51" fmla="*/ 1828501 w 8725764"/>
              <a:gd name="connsiteY51" fmla="*/ 2225414 h 2453656"/>
              <a:gd name="connsiteX52" fmla="*/ 1573807 w 8725764"/>
              <a:gd name="connsiteY52" fmla="*/ 2253444 h 2453656"/>
              <a:gd name="connsiteX53" fmla="*/ 998693 w 8725764"/>
              <a:gd name="connsiteY53" fmla="*/ 2197383 h 2453656"/>
              <a:gd name="connsiteX54" fmla="*/ 678272 w 8725764"/>
              <a:gd name="connsiteY54" fmla="*/ 2169353 h 2453656"/>
              <a:gd name="connsiteX55" fmla="*/ 678272 w 8725764"/>
              <a:gd name="connsiteY55" fmla="*/ 1949783 h 2453656"/>
              <a:gd name="connsiteX56" fmla="*/ 37430 w 8725764"/>
              <a:gd name="connsiteY56" fmla="*/ 1370492 h 2453656"/>
              <a:gd name="connsiteX57" fmla="*/ 550925 w 8725764"/>
              <a:gd name="connsiteY57" fmla="*/ 1099533 h 2453656"/>
              <a:gd name="connsiteX58" fmla="*/ 805619 w 8725764"/>
              <a:gd name="connsiteY58" fmla="*/ 767842 h 2453656"/>
              <a:gd name="connsiteX59" fmla="*/ 932965 w 8725764"/>
              <a:gd name="connsiteY59" fmla="*/ 739812 h 2453656"/>
              <a:gd name="connsiteX60" fmla="*/ 485198 w 8725764"/>
              <a:gd name="connsiteY60" fmla="*/ 604333 h 2453656"/>
              <a:gd name="connsiteX61" fmla="*/ 550925 w 8725764"/>
              <a:gd name="connsiteY61" fmla="*/ 380091 h 2453656"/>
              <a:gd name="connsiteX62" fmla="*/ 998693 w 8725764"/>
              <a:gd name="connsiteY62" fmla="*/ 53072 h 2453656"/>
              <a:gd name="connsiteX63" fmla="*/ 1826960 w 8725764"/>
              <a:gd name="connsiteY63" fmla="*/ 515 h 245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725764" h="2453656">
                <a:moveTo>
                  <a:pt x="1826960" y="515"/>
                </a:moveTo>
                <a:cubicBezTo>
                  <a:pt x="2114004" y="-2989"/>
                  <a:pt x="2401561" y="11026"/>
                  <a:pt x="2658308" y="53072"/>
                </a:cubicBezTo>
                <a:cubicBezTo>
                  <a:pt x="2719928" y="81102"/>
                  <a:pt x="2847275" y="132491"/>
                  <a:pt x="2913002" y="160521"/>
                </a:cubicBezTo>
                <a:cubicBezTo>
                  <a:pt x="3808024" y="332206"/>
                  <a:pt x="4800545" y="310745"/>
                  <a:pt x="5761222" y="393458"/>
                </a:cubicBezTo>
                <a:lnTo>
                  <a:pt x="6137559" y="432704"/>
                </a:lnTo>
                <a:lnTo>
                  <a:pt x="5977539" y="436151"/>
                </a:lnTo>
                <a:cubicBezTo>
                  <a:pt x="6043267" y="436151"/>
                  <a:pt x="6104886" y="436151"/>
                  <a:pt x="6170614" y="436151"/>
                </a:cubicBezTo>
                <a:lnTo>
                  <a:pt x="6137559" y="432704"/>
                </a:lnTo>
                <a:lnTo>
                  <a:pt x="6140189" y="432647"/>
                </a:lnTo>
                <a:cubicBezTo>
                  <a:pt x="6314649" y="427392"/>
                  <a:pt x="6506439" y="422136"/>
                  <a:pt x="6552654" y="464181"/>
                </a:cubicBezTo>
                <a:cubicBezTo>
                  <a:pt x="6745728" y="604333"/>
                  <a:pt x="7000421" y="683751"/>
                  <a:pt x="7320842" y="655721"/>
                </a:cubicBezTo>
                <a:cubicBezTo>
                  <a:pt x="7320842" y="711782"/>
                  <a:pt x="7382462" y="739812"/>
                  <a:pt x="7448189" y="767842"/>
                </a:cubicBezTo>
                <a:cubicBezTo>
                  <a:pt x="7641263" y="795872"/>
                  <a:pt x="7895956" y="767842"/>
                  <a:pt x="8089031" y="767842"/>
                </a:cubicBezTo>
                <a:cubicBezTo>
                  <a:pt x="8023303" y="795872"/>
                  <a:pt x="7957576" y="795872"/>
                  <a:pt x="7895956" y="795872"/>
                </a:cubicBezTo>
                <a:cubicBezTo>
                  <a:pt x="7830229" y="823903"/>
                  <a:pt x="8023303" y="875291"/>
                  <a:pt x="7957576" y="903322"/>
                </a:cubicBezTo>
                <a:cubicBezTo>
                  <a:pt x="7830229" y="931352"/>
                  <a:pt x="7641263" y="903322"/>
                  <a:pt x="7513916" y="903322"/>
                </a:cubicBezTo>
                <a:cubicBezTo>
                  <a:pt x="7513916" y="903322"/>
                  <a:pt x="7513916" y="903322"/>
                  <a:pt x="7513916" y="959382"/>
                </a:cubicBezTo>
                <a:cubicBezTo>
                  <a:pt x="7702882" y="959382"/>
                  <a:pt x="7830229" y="959382"/>
                  <a:pt x="8023303" y="959382"/>
                </a:cubicBezTo>
                <a:cubicBezTo>
                  <a:pt x="8216377" y="987412"/>
                  <a:pt x="8277996" y="1071503"/>
                  <a:pt x="8216377" y="1099533"/>
                </a:cubicBezTo>
                <a:cubicBezTo>
                  <a:pt x="7957576" y="1150922"/>
                  <a:pt x="7641263" y="1122892"/>
                  <a:pt x="7382462" y="1122892"/>
                </a:cubicBezTo>
                <a:cubicBezTo>
                  <a:pt x="7448189" y="1122892"/>
                  <a:pt x="7448189" y="1150922"/>
                  <a:pt x="7448189" y="1178952"/>
                </a:cubicBezTo>
                <a:lnTo>
                  <a:pt x="7160632" y="1178952"/>
                </a:lnTo>
                <a:cubicBezTo>
                  <a:pt x="6985017" y="1178952"/>
                  <a:pt x="6809401" y="1178952"/>
                  <a:pt x="6618381" y="1178952"/>
                </a:cubicBezTo>
                <a:cubicBezTo>
                  <a:pt x="6618381" y="1178952"/>
                  <a:pt x="6618381" y="1178952"/>
                  <a:pt x="6618381" y="1235013"/>
                </a:cubicBezTo>
                <a:cubicBezTo>
                  <a:pt x="6618381" y="1235013"/>
                  <a:pt x="6618381" y="1235013"/>
                  <a:pt x="6745728" y="1235013"/>
                </a:cubicBezTo>
                <a:cubicBezTo>
                  <a:pt x="6745728" y="1263043"/>
                  <a:pt x="6745728" y="1319103"/>
                  <a:pt x="6745728" y="1347134"/>
                </a:cubicBezTo>
                <a:cubicBezTo>
                  <a:pt x="6425307" y="1370492"/>
                  <a:pt x="5722846" y="1347134"/>
                  <a:pt x="5850193" y="1538673"/>
                </a:cubicBezTo>
                <a:cubicBezTo>
                  <a:pt x="5850193" y="1538673"/>
                  <a:pt x="5850193" y="1538673"/>
                  <a:pt x="5977539" y="1538673"/>
                </a:cubicBezTo>
                <a:cubicBezTo>
                  <a:pt x="5977539" y="1566704"/>
                  <a:pt x="5977539" y="1618092"/>
                  <a:pt x="5977539" y="1618092"/>
                </a:cubicBezTo>
                <a:cubicBezTo>
                  <a:pt x="6236341" y="1646123"/>
                  <a:pt x="6552654" y="1674153"/>
                  <a:pt x="6811455" y="1702183"/>
                </a:cubicBezTo>
                <a:cubicBezTo>
                  <a:pt x="6811455" y="1702183"/>
                  <a:pt x="6811455" y="1758243"/>
                  <a:pt x="6811455" y="1786274"/>
                </a:cubicBezTo>
                <a:cubicBezTo>
                  <a:pt x="6745728" y="1786274"/>
                  <a:pt x="6680001" y="1786274"/>
                  <a:pt x="6618381" y="1786274"/>
                </a:cubicBezTo>
                <a:cubicBezTo>
                  <a:pt x="6811455" y="1786274"/>
                  <a:pt x="6873075" y="1865693"/>
                  <a:pt x="6938802" y="1893723"/>
                </a:cubicBezTo>
                <a:cubicBezTo>
                  <a:pt x="7127768" y="2005844"/>
                  <a:pt x="7575536" y="1949783"/>
                  <a:pt x="7957576" y="1977813"/>
                </a:cubicBezTo>
                <a:cubicBezTo>
                  <a:pt x="8023303" y="1977813"/>
                  <a:pt x="8023303" y="2033874"/>
                  <a:pt x="8023303" y="2061904"/>
                </a:cubicBezTo>
                <a:cubicBezTo>
                  <a:pt x="8277996" y="2033874"/>
                  <a:pt x="8471071" y="2089934"/>
                  <a:pt x="8725764" y="2113293"/>
                </a:cubicBezTo>
                <a:cubicBezTo>
                  <a:pt x="7702882" y="2197383"/>
                  <a:pt x="6680001" y="2061904"/>
                  <a:pt x="5661227" y="2197383"/>
                </a:cubicBezTo>
                <a:cubicBezTo>
                  <a:pt x="5529772" y="2197383"/>
                  <a:pt x="5595499" y="2281474"/>
                  <a:pt x="5468153" y="2281474"/>
                </a:cubicBezTo>
                <a:cubicBezTo>
                  <a:pt x="5402425" y="2281474"/>
                  <a:pt x="5340806" y="2281474"/>
                  <a:pt x="5275078" y="2281474"/>
                </a:cubicBezTo>
                <a:cubicBezTo>
                  <a:pt x="5340806" y="2337535"/>
                  <a:pt x="5275078" y="2388923"/>
                  <a:pt x="5213459" y="2388923"/>
                </a:cubicBezTo>
                <a:cubicBezTo>
                  <a:pt x="4638345" y="2444984"/>
                  <a:pt x="3997503" y="2501044"/>
                  <a:pt x="3488116" y="2388923"/>
                </a:cubicBezTo>
                <a:cubicBezTo>
                  <a:pt x="3295042" y="2360893"/>
                  <a:pt x="3106076" y="2337535"/>
                  <a:pt x="2847275" y="2337535"/>
                </a:cubicBezTo>
                <a:cubicBezTo>
                  <a:pt x="2847275" y="2360893"/>
                  <a:pt x="2847275" y="2360893"/>
                  <a:pt x="2847275" y="2388923"/>
                </a:cubicBezTo>
                <a:cubicBezTo>
                  <a:pt x="2847275" y="2337535"/>
                  <a:pt x="2719928" y="2388923"/>
                  <a:pt x="2658308" y="2360893"/>
                </a:cubicBezTo>
                <a:cubicBezTo>
                  <a:pt x="2658308" y="2337535"/>
                  <a:pt x="2658308" y="2337535"/>
                  <a:pt x="2658308" y="2309504"/>
                </a:cubicBezTo>
                <a:cubicBezTo>
                  <a:pt x="2658308" y="2281474"/>
                  <a:pt x="2592581" y="2281474"/>
                  <a:pt x="2530961" y="2281474"/>
                </a:cubicBezTo>
                <a:cubicBezTo>
                  <a:pt x="2530961" y="2253444"/>
                  <a:pt x="2530961" y="2253444"/>
                  <a:pt x="2530961" y="2225414"/>
                </a:cubicBezTo>
                <a:cubicBezTo>
                  <a:pt x="2403615" y="2253444"/>
                  <a:pt x="2276268" y="2197383"/>
                  <a:pt x="2144813" y="2253444"/>
                </a:cubicBezTo>
                <a:cubicBezTo>
                  <a:pt x="2144813" y="2225414"/>
                  <a:pt x="2144813" y="2225414"/>
                  <a:pt x="2144813" y="2197383"/>
                </a:cubicBezTo>
                <a:cubicBezTo>
                  <a:pt x="2083194" y="2225414"/>
                  <a:pt x="1955847" y="2169353"/>
                  <a:pt x="1890120" y="2225414"/>
                </a:cubicBezTo>
                <a:cubicBezTo>
                  <a:pt x="1890120" y="2197383"/>
                  <a:pt x="1890120" y="2197383"/>
                  <a:pt x="1890120" y="2169353"/>
                </a:cubicBezTo>
                <a:cubicBezTo>
                  <a:pt x="1890120" y="2197383"/>
                  <a:pt x="1890120" y="2225414"/>
                  <a:pt x="1828501" y="2225414"/>
                </a:cubicBezTo>
                <a:cubicBezTo>
                  <a:pt x="1635426" y="2225414"/>
                  <a:pt x="1573807" y="2253444"/>
                  <a:pt x="1573807" y="2253444"/>
                </a:cubicBezTo>
                <a:cubicBezTo>
                  <a:pt x="1380733" y="2253444"/>
                  <a:pt x="998693" y="2225414"/>
                  <a:pt x="998693" y="2197383"/>
                </a:cubicBezTo>
                <a:cubicBezTo>
                  <a:pt x="867238" y="2225414"/>
                  <a:pt x="805619" y="2141323"/>
                  <a:pt x="678272" y="2169353"/>
                </a:cubicBezTo>
                <a:cubicBezTo>
                  <a:pt x="678272" y="2089934"/>
                  <a:pt x="805619" y="2005844"/>
                  <a:pt x="678272" y="1949783"/>
                </a:cubicBezTo>
                <a:cubicBezTo>
                  <a:pt x="423578" y="1865693"/>
                  <a:pt x="-151536" y="1454583"/>
                  <a:pt x="37430" y="1370492"/>
                </a:cubicBezTo>
                <a:cubicBezTo>
                  <a:pt x="103157" y="1319103"/>
                  <a:pt x="485198" y="1150922"/>
                  <a:pt x="550925" y="1099533"/>
                </a:cubicBezTo>
                <a:cubicBezTo>
                  <a:pt x="612545" y="1099533"/>
                  <a:pt x="805619" y="875291"/>
                  <a:pt x="805619" y="767842"/>
                </a:cubicBezTo>
                <a:cubicBezTo>
                  <a:pt x="867238" y="767842"/>
                  <a:pt x="932965" y="767842"/>
                  <a:pt x="932965" y="739812"/>
                </a:cubicBezTo>
                <a:cubicBezTo>
                  <a:pt x="932965" y="627691"/>
                  <a:pt x="612545" y="627691"/>
                  <a:pt x="485198" y="604333"/>
                </a:cubicBezTo>
                <a:cubicBezTo>
                  <a:pt x="423578" y="548272"/>
                  <a:pt x="485198" y="436151"/>
                  <a:pt x="550925" y="380091"/>
                </a:cubicBezTo>
                <a:cubicBezTo>
                  <a:pt x="550925" y="380091"/>
                  <a:pt x="739891" y="81102"/>
                  <a:pt x="998693" y="53072"/>
                </a:cubicBezTo>
                <a:cubicBezTo>
                  <a:pt x="1253386" y="25041"/>
                  <a:pt x="1539916" y="4019"/>
                  <a:pt x="1826960" y="515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rgbClr val="595959"/>
                </a:solidFill>
                <a:latin typeface="Avenir Book"/>
                <a:cs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04800" y="3638550"/>
            <a:ext cx="6400800" cy="137160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2"/>
              </a:buClr>
              <a:buSzPct val="60000"/>
              <a:buFont typeface="Wingdings" charset="2"/>
              <a:buNone/>
              <a:defRPr baseline="0"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Type in text.</a:t>
            </a:r>
          </a:p>
        </p:txBody>
      </p:sp>
    </p:spTree>
    <p:extLst>
      <p:ext uri="{BB962C8B-B14F-4D97-AF65-F5344CB8AC3E}">
        <p14:creationId xmlns:p14="http://schemas.microsoft.com/office/powerpoint/2010/main" val="15875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 userDrawn="1"/>
        </p:nvSpPr>
        <p:spPr bwMode="auto">
          <a:xfrm>
            <a:off x="1048942" y="3022600"/>
            <a:ext cx="2381" cy="33338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1" y="6"/>
                  <a:pt x="1" y="3"/>
                  <a:pt x="0" y="0"/>
                </a:cubicBezTo>
                <a:close/>
              </a:path>
            </a:pathLst>
          </a:custGeom>
          <a:solidFill>
            <a:srgbClr val="3F3B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248579" y="590550"/>
            <a:ext cx="3545046" cy="4245290"/>
          </a:xfrm>
          <a:custGeom>
            <a:avLst/>
            <a:gdLst>
              <a:gd name="connsiteX0" fmla="*/ 3835439 w 5097794"/>
              <a:gd name="connsiteY0" fmla="*/ 469 h 4578563"/>
              <a:gd name="connsiteX1" fmla="*/ 3811991 w 5097794"/>
              <a:gd name="connsiteY1" fmla="*/ 254603 h 4578563"/>
              <a:gd name="connsiteX2" fmla="*/ 3894786 w 5097794"/>
              <a:gd name="connsiteY2" fmla="*/ 235365 h 4578563"/>
              <a:gd name="connsiteX3" fmla="*/ 3788416 w 5097794"/>
              <a:gd name="connsiteY3" fmla="*/ 589025 h 4578563"/>
              <a:gd name="connsiteX4" fmla="*/ 3895616 w 5097794"/>
              <a:gd name="connsiteY4" fmla="*/ 522706 h 4578563"/>
              <a:gd name="connsiteX5" fmla="*/ 3955631 w 5097794"/>
              <a:gd name="connsiteY5" fmla="*/ 645496 h 4578563"/>
              <a:gd name="connsiteX6" fmla="*/ 3894820 w 5097794"/>
              <a:gd name="connsiteY6" fmla="*/ 715101 h 4578563"/>
              <a:gd name="connsiteX7" fmla="*/ 3944166 w 5097794"/>
              <a:gd name="connsiteY7" fmla="*/ 816061 h 4578563"/>
              <a:gd name="connsiteX8" fmla="*/ 4087772 w 5097794"/>
              <a:gd name="connsiteY8" fmla="*/ 727217 h 4578563"/>
              <a:gd name="connsiteX9" fmla="*/ 4028983 w 5097794"/>
              <a:gd name="connsiteY9" fmla="*/ 795572 h 4578563"/>
              <a:gd name="connsiteX10" fmla="*/ 4076995 w 5097794"/>
              <a:gd name="connsiteY10" fmla="*/ 893802 h 4578563"/>
              <a:gd name="connsiteX11" fmla="*/ 3826190 w 5097794"/>
              <a:gd name="connsiteY11" fmla="*/ 1048966 h 4578563"/>
              <a:gd name="connsiteX12" fmla="*/ 3862200 w 5097794"/>
              <a:gd name="connsiteY12" fmla="*/ 1122640 h 4578563"/>
              <a:gd name="connsiteX13" fmla="*/ 3885838 w 5097794"/>
              <a:gd name="connsiteY13" fmla="*/ 1114893 h 4578563"/>
              <a:gd name="connsiteX14" fmla="*/ 4013948 w 5097794"/>
              <a:gd name="connsiteY14" fmla="*/ 1038028 h 4578563"/>
              <a:gd name="connsiteX15" fmla="*/ 4014248 w 5097794"/>
              <a:gd name="connsiteY15" fmla="*/ 1037859 h 4578563"/>
              <a:gd name="connsiteX16" fmla="*/ 4054741 w 5097794"/>
              <a:gd name="connsiteY16" fmla="*/ 1008020 h 4578563"/>
              <a:gd name="connsiteX17" fmla="*/ 4113005 w 5097794"/>
              <a:gd name="connsiteY17" fmla="*/ 967476 h 4578563"/>
              <a:gd name="connsiteX18" fmla="*/ 4106012 w 5097794"/>
              <a:gd name="connsiteY18" fmla="*/ 986243 h 4578563"/>
              <a:gd name="connsiteX19" fmla="*/ 4495844 w 5097794"/>
              <a:gd name="connsiteY19" fmla="*/ 766966 h 4578563"/>
              <a:gd name="connsiteX20" fmla="*/ 4521077 w 5097794"/>
              <a:gd name="connsiteY20" fmla="*/ 1007224 h 4578563"/>
              <a:gd name="connsiteX21" fmla="*/ 4603872 w 5097794"/>
              <a:gd name="connsiteY21" fmla="*/ 987986 h 4578563"/>
              <a:gd name="connsiteX22" fmla="*/ 4497502 w 5097794"/>
              <a:gd name="connsiteY22" fmla="*/ 1341647 h 4578563"/>
              <a:gd name="connsiteX23" fmla="*/ 4604701 w 5097794"/>
              <a:gd name="connsiteY23" fmla="*/ 1275327 h 4578563"/>
              <a:gd name="connsiteX24" fmla="*/ 4664716 w 5097794"/>
              <a:gd name="connsiteY24" fmla="*/ 1398117 h 4578563"/>
              <a:gd name="connsiteX25" fmla="*/ 4603905 w 5097794"/>
              <a:gd name="connsiteY25" fmla="*/ 1467723 h 4578563"/>
              <a:gd name="connsiteX26" fmla="*/ 4653251 w 5097794"/>
              <a:gd name="connsiteY26" fmla="*/ 1568682 h 4578563"/>
              <a:gd name="connsiteX27" fmla="*/ 4796857 w 5097794"/>
              <a:gd name="connsiteY27" fmla="*/ 1479839 h 4578563"/>
              <a:gd name="connsiteX28" fmla="*/ 4738069 w 5097794"/>
              <a:gd name="connsiteY28" fmla="*/ 1548193 h 4578563"/>
              <a:gd name="connsiteX29" fmla="*/ 4786081 w 5097794"/>
              <a:gd name="connsiteY29" fmla="*/ 1646424 h 4578563"/>
              <a:gd name="connsiteX30" fmla="*/ 4729505 w 5097794"/>
              <a:gd name="connsiteY30" fmla="*/ 1690421 h 4578563"/>
              <a:gd name="connsiteX31" fmla="*/ 4680416 w 5097794"/>
              <a:gd name="connsiteY31" fmla="*/ 1714444 h 4578563"/>
              <a:gd name="connsiteX32" fmla="*/ 4684492 w 5097794"/>
              <a:gd name="connsiteY32" fmla="*/ 1717299 h 4578563"/>
              <a:gd name="connsiteX33" fmla="*/ 4806575 w 5097794"/>
              <a:gd name="connsiteY33" fmla="*/ 1729315 h 4578563"/>
              <a:gd name="connsiteX34" fmla="*/ 4806060 w 5097794"/>
              <a:gd name="connsiteY34" fmla="*/ 1731252 h 4578563"/>
              <a:gd name="connsiteX35" fmla="*/ 4822090 w 5097794"/>
              <a:gd name="connsiteY35" fmla="*/ 1720097 h 4578563"/>
              <a:gd name="connsiteX36" fmla="*/ 4818323 w 5097794"/>
              <a:gd name="connsiteY36" fmla="*/ 1807885 h 4578563"/>
              <a:gd name="connsiteX37" fmla="*/ 4830951 w 5097794"/>
              <a:gd name="connsiteY37" fmla="*/ 1834967 h 4578563"/>
              <a:gd name="connsiteX38" fmla="*/ 4847880 w 5097794"/>
              <a:gd name="connsiteY38" fmla="*/ 1842976 h 4578563"/>
              <a:gd name="connsiteX39" fmla="*/ 5050741 w 5097794"/>
              <a:gd name="connsiteY39" fmla="*/ 2071752 h 4578563"/>
              <a:gd name="connsiteX40" fmla="*/ 5036171 w 5097794"/>
              <a:gd name="connsiteY40" fmla="*/ 2082165 h 4578563"/>
              <a:gd name="connsiteX41" fmla="*/ 5026549 w 5097794"/>
              <a:gd name="connsiteY41" fmla="*/ 2087982 h 4578563"/>
              <a:gd name="connsiteX42" fmla="*/ 5030161 w 5097794"/>
              <a:gd name="connsiteY42" fmla="*/ 2107862 h 4578563"/>
              <a:gd name="connsiteX43" fmla="*/ 5053563 w 5097794"/>
              <a:gd name="connsiteY43" fmla="*/ 2137032 h 4578563"/>
              <a:gd name="connsiteX44" fmla="*/ 5095832 w 5097794"/>
              <a:gd name="connsiteY44" fmla="*/ 2292676 h 4578563"/>
              <a:gd name="connsiteX45" fmla="*/ 4841832 w 5097794"/>
              <a:gd name="connsiteY45" fmla="*/ 2543378 h 4578563"/>
              <a:gd name="connsiteX46" fmla="*/ 4852302 w 5097794"/>
              <a:gd name="connsiteY46" fmla="*/ 2500996 h 4578563"/>
              <a:gd name="connsiteX47" fmla="*/ 4851809 w 5097794"/>
              <a:gd name="connsiteY47" fmla="*/ 2501826 h 4578563"/>
              <a:gd name="connsiteX48" fmla="*/ 4684492 w 5097794"/>
              <a:gd name="connsiteY48" fmla="*/ 2636474 h 4578563"/>
              <a:gd name="connsiteX49" fmla="*/ 4658249 w 5097794"/>
              <a:gd name="connsiteY49" fmla="*/ 2639080 h 4578563"/>
              <a:gd name="connsiteX50" fmla="*/ 4569067 w 5097794"/>
              <a:gd name="connsiteY50" fmla="*/ 2702540 h 4578563"/>
              <a:gd name="connsiteX51" fmla="*/ 1767346 w 5097794"/>
              <a:gd name="connsiteY51" fmla="*/ 4562862 h 4578563"/>
              <a:gd name="connsiteX52" fmla="*/ 1718933 w 5097794"/>
              <a:gd name="connsiteY52" fmla="*/ 4577876 h 4578563"/>
              <a:gd name="connsiteX53" fmla="*/ 1737670 w 5097794"/>
              <a:gd name="connsiteY53" fmla="*/ 4323245 h 4578563"/>
              <a:gd name="connsiteX54" fmla="*/ 1655249 w 5097794"/>
              <a:gd name="connsiteY54" fmla="*/ 4344421 h 4578563"/>
              <a:gd name="connsiteX55" fmla="*/ 1755046 w 5097794"/>
              <a:gd name="connsiteY55" fmla="*/ 3988343 h 4578563"/>
              <a:gd name="connsiteX56" fmla="*/ 1649098 w 5097794"/>
              <a:gd name="connsiteY56" fmla="*/ 4057162 h 4578563"/>
              <a:gd name="connsiteX57" fmla="*/ 1586822 w 5097794"/>
              <a:gd name="connsiteY57" fmla="*/ 3935807 h 4578563"/>
              <a:gd name="connsiteX58" fmla="*/ 1646331 w 5097794"/>
              <a:gd name="connsiteY58" fmla="*/ 3864791 h 4578563"/>
              <a:gd name="connsiteX59" fmla="*/ 1595126 w 5097794"/>
              <a:gd name="connsiteY59" fmla="*/ 3765008 h 4578563"/>
              <a:gd name="connsiteX60" fmla="*/ 1453196 w 5097794"/>
              <a:gd name="connsiteY60" fmla="*/ 3857200 h 4578563"/>
              <a:gd name="connsiteX61" fmla="*/ 1510706 w 5097794"/>
              <a:gd name="connsiteY61" fmla="*/ 3787482 h 4578563"/>
              <a:gd name="connsiteX62" fmla="*/ 1460885 w 5097794"/>
              <a:gd name="connsiteY62" fmla="*/ 3690397 h 4578563"/>
              <a:gd name="connsiteX63" fmla="*/ 1516634 w 5097794"/>
              <a:gd name="connsiteY63" fmla="*/ 3645084 h 4578563"/>
              <a:gd name="connsiteX64" fmla="*/ 1554729 w 5097794"/>
              <a:gd name="connsiteY64" fmla="*/ 3625369 h 4578563"/>
              <a:gd name="connsiteX65" fmla="*/ 1550020 w 5097794"/>
              <a:gd name="connsiteY65" fmla="*/ 3616476 h 4578563"/>
              <a:gd name="connsiteX66" fmla="*/ 1596805 w 5097794"/>
              <a:gd name="connsiteY66" fmla="*/ 3523564 h 4578563"/>
              <a:gd name="connsiteX67" fmla="*/ 1677352 w 5097794"/>
              <a:gd name="connsiteY67" fmla="*/ 3468182 h 4578563"/>
              <a:gd name="connsiteX68" fmla="*/ 1676067 w 5097794"/>
              <a:gd name="connsiteY68" fmla="*/ 3465677 h 4578563"/>
              <a:gd name="connsiteX69" fmla="*/ 1671396 w 5097794"/>
              <a:gd name="connsiteY69" fmla="*/ 3456575 h 4578563"/>
              <a:gd name="connsiteX70" fmla="*/ 1423519 w 5097794"/>
              <a:gd name="connsiteY70" fmla="*/ 3617585 h 4578563"/>
              <a:gd name="connsiteX71" fmla="*/ 1409680 w 5097794"/>
              <a:gd name="connsiteY71" fmla="*/ 3497127 h 4578563"/>
              <a:gd name="connsiteX72" fmla="*/ 1571716 w 5097794"/>
              <a:gd name="connsiteY72" fmla="*/ 3399968 h 4578563"/>
              <a:gd name="connsiteX73" fmla="*/ 1582612 w 5097794"/>
              <a:gd name="connsiteY73" fmla="*/ 3393925 h 4578563"/>
              <a:gd name="connsiteX74" fmla="*/ 1549980 w 5097794"/>
              <a:gd name="connsiteY74" fmla="*/ 3405108 h 4578563"/>
              <a:gd name="connsiteX75" fmla="*/ 1489068 w 5097794"/>
              <a:gd name="connsiteY75" fmla="*/ 3394761 h 4578563"/>
              <a:gd name="connsiteX76" fmla="*/ 1381041 w 5097794"/>
              <a:gd name="connsiteY76" fmla="*/ 3173740 h 4578563"/>
              <a:gd name="connsiteX77" fmla="*/ 1237434 w 5097794"/>
              <a:gd name="connsiteY77" fmla="*/ 3262583 h 4578563"/>
              <a:gd name="connsiteX78" fmla="*/ 1205815 w 5097794"/>
              <a:gd name="connsiteY78" fmla="*/ 3225175 h 4578563"/>
              <a:gd name="connsiteX79" fmla="*/ 1196588 w 5097794"/>
              <a:gd name="connsiteY79" fmla="*/ 3187499 h 4578563"/>
              <a:gd name="connsiteX80" fmla="*/ 1188593 w 5097794"/>
              <a:gd name="connsiteY80" fmla="*/ 3192494 h 4578563"/>
              <a:gd name="connsiteX81" fmla="*/ 1174020 w 5097794"/>
              <a:gd name="connsiteY81" fmla="*/ 3149037 h 4578563"/>
              <a:gd name="connsiteX82" fmla="*/ 1165350 w 5097794"/>
              <a:gd name="connsiteY82" fmla="*/ 3115251 h 4578563"/>
              <a:gd name="connsiteX83" fmla="*/ 1116172 w 5097794"/>
              <a:gd name="connsiteY83" fmla="*/ 3125961 h 4578563"/>
              <a:gd name="connsiteX84" fmla="*/ 759001 w 5097794"/>
              <a:gd name="connsiteY84" fmla="*/ 3334687 h 4578563"/>
              <a:gd name="connsiteX85" fmla="*/ 735393 w 5097794"/>
              <a:gd name="connsiteY85" fmla="*/ 3189373 h 4578563"/>
              <a:gd name="connsiteX86" fmla="*/ 977037 w 5097794"/>
              <a:gd name="connsiteY86" fmla="*/ 3025974 h 4578563"/>
              <a:gd name="connsiteX87" fmla="*/ 963087 w 5097794"/>
              <a:gd name="connsiteY87" fmla="*/ 3020352 h 4578563"/>
              <a:gd name="connsiteX88" fmla="*/ 840934 w 5097794"/>
              <a:gd name="connsiteY88" fmla="*/ 2863855 h 4578563"/>
              <a:gd name="connsiteX89" fmla="*/ 887719 w 5097794"/>
              <a:gd name="connsiteY89" fmla="*/ 2770943 h 4578563"/>
              <a:gd name="connsiteX90" fmla="*/ 1031724 w 5097794"/>
              <a:gd name="connsiteY90" fmla="*/ 2585901 h 4578563"/>
              <a:gd name="connsiteX91" fmla="*/ 779983 w 5097794"/>
              <a:gd name="connsiteY91" fmla="*/ 2642139 h 4578563"/>
              <a:gd name="connsiteX92" fmla="*/ 671955 w 5097794"/>
              <a:gd name="connsiteY92" fmla="*/ 2421118 h 4578563"/>
              <a:gd name="connsiteX93" fmla="*/ 528349 w 5097794"/>
              <a:gd name="connsiteY93" fmla="*/ 2509962 h 4578563"/>
              <a:gd name="connsiteX94" fmla="*/ 456330 w 5097794"/>
              <a:gd name="connsiteY94" fmla="*/ 2362615 h 4578563"/>
              <a:gd name="connsiteX95" fmla="*/ 49916 w 5097794"/>
              <a:gd name="connsiteY95" fmla="*/ 2582065 h 4578563"/>
              <a:gd name="connsiteX96" fmla="*/ 26307 w 5097794"/>
              <a:gd name="connsiteY96" fmla="*/ 2436752 h 4578563"/>
              <a:gd name="connsiteX97" fmla="*/ 3786758 w 5097794"/>
              <a:gd name="connsiteY97" fmla="*/ 14344 h 4578563"/>
              <a:gd name="connsiteX98" fmla="*/ 3835439 w 5097794"/>
              <a:gd name="connsiteY98" fmla="*/ 469 h 457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097794" h="4578563">
                <a:moveTo>
                  <a:pt x="3835439" y="469"/>
                </a:moveTo>
                <a:cubicBezTo>
                  <a:pt x="3927384" y="-9188"/>
                  <a:pt x="3874282" y="132108"/>
                  <a:pt x="3811991" y="254603"/>
                </a:cubicBezTo>
                <a:cubicBezTo>
                  <a:pt x="3834373" y="208773"/>
                  <a:pt x="3870382" y="282446"/>
                  <a:pt x="3894786" y="235365"/>
                </a:cubicBezTo>
                <a:cubicBezTo>
                  <a:pt x="3930795" y="309038"/>
                  <a:pt x="3920020" y="475625"/>
                  <a:pt x="3788416" y="589025"/>
                </a:cubicBezTo>
                <a:lnTo>
                  <a:pt x="3895616" y="522706"/>
                </a:lnTo>
                <a:cubicBezTo>
                  <a:pt x="3944026" y="524739"/>
                  <a:pt x="3931625" y="596380"/>
                  <a:pt x="3955631" y="645496"/>
                </a:cubicBezTo>
                <a:cubicBezTo>
                  <a:pt x="3919224" y="668018"/>
                  <a:pt x="3882816" y="690543"/>
                  <a:pt x="3894820" y="715101"/>
                </a:cubicBezTo>
                <a:lnTo>
                  <a:pt x="3944166" y="816061"/>
                </a:lnTo>
                <a:lnTo>
                  <a:pt x="4087772" y="727217"/>
                </a:lnTo>
                <a:cubicBezTo>
                  <a:pt x="4053387" y="748490"/>
                  <a:pt x="4016980" y="771013"/>
                  <a:pt x="4028983" y="795572"/>
                </a:cubicBezTo>
                <a:lnTo>
                  <a:pt x="4076995" y="893802"/>
                </a:lnTo>
                <a:cubicBezTo>
                  <a:pt x="4016184" y="963409"/>
                  <a:pt x="3884979" y="980612"/>
                  <a:pt x="3826190" y="1048966"/>
                </a:cubicBezTo>
                <a:lnTo>
                  <a:pt x="3862200" y="1122640"/>
                </a:lnTo>
                <a:lnTo>
                  <a:pt x="3885838" y="1114893"/>
                </a:lnTo>
                <a:lnTo>
                  <a:pt x="4013948" y="1038028"/>
                </a:lnTo>
                <a:lnTo>
                  <a:pt x="4014248" y="1037859"/>
                </a:lnTo>
                <a:lnTo>
                  <a:pt x="4054741" y="1008020"/>
                </a:lnTo>
                <a:cubicBezTo>
                  <a:pt x="4075199" y="992865"/>
                  <a:pt x="4094802" y="978739"/>
                  <a:pt x="4113005" y="967476"/>
                </a:cubicBezTo>
                <a:lnTo>
                  <a:pt x="4106012" y="986243"/>
                </a:lnTo>
                <a:lnTo>
                  <a:pt x="4495844" y="766966"/>
                </a:lnTo>
                <a:cubicBezTo>
                  <a:pt x="4651453" y="702679"/>
                  <a:pt x="4592266" y="867230"/>
                  <a:pt x="4521077" y="1007224"/>
                </a:cubicBezTo>
                <a:cubicBezTo>
                  <a:pt x="4543458" y="961395"/>
                  <a:pt x="4579468" y="1035068"/>
                  <a:pt x="4603872" y="987986"/>
                </a:cubicBezTo>
                <a:cubicBezTo>
                  <a:pt x="4639881" y="1061660"/>
                  <a:pt x="4629105" y="1228246"/>
                  <a:pt x="4497502" y="1341647"/>
                </a:cubicBezTo>
                <a:lnTo>
                  <a:pt x="4604701" y="1275327"/>
                </a:lnTo>
                <a:cubicBezTo>
                  <a:pt x="4653111" y="1277361"/>
                  <a:pt x="4640710" y="1349001"/>
                  <a:pt x="4664716" y="1398117"/>
                </a:cubicBezTo>
                <a:cubicBezTo>
                  <a:pt x="4628309" y="1420640"/>
                  <a:pt x="4591902" y="1443164"/>
                  <a:pt x="4603905" y="1467723"/>
                </a:cubicBezTo>
                <a:lnTo>
                  <a:pt x="4653251" y="1568682"/>
                </a:lnTo>
                <a:lnTo>
                  <a:pt x="4796857" y="1479839"/>
                </a:lnTo>
                <a:cubicBezTo>
                  <a:pt x="4762473" y="1501111"/>
                  <a:pt x="4726065" y="1523635"/>
                  <a:pt x="4738069" y="1548193"/>
                </a:cubicBezTo>
                <a:lnTo>
                  <a:pt x="4786081" y="1646424"/>
                </a:lnTo>
                <a:cubicBezTo>
                  <a:pt x="4770878" y="1663825"/>
                  <a:pt x="4751276" y="1677951"/>
                  <a:pt x="4729505" y="1690421"/>
                </a:cubicBezTo>
                <a:lnTo>
                  <a:pt x="4680416" y="1714444"/>
                </a:lnTo>
                <a:lnTo>
                  <a:pt x="4684492" y="1717299"/>
                </a:lnTo>
                <a:cubicBezTo>
                  <a:pt x="4734577" y="1705284"/>
                  <a:pt x="4758054" y="1741330"/>
                  <a:pt x="4806575" y="1729315"/>
                </a:cubicBezTo>
                <a:lnTo>
                  <a:pt x="4806060" y="1731252"/>
                </a:lnTo>
                <a:lnTo>
                  <a:pt x="4822090" y="1720097"/>
                </a:lnTo>
                <a:cubicBezTo>
                  <a:pt x="4803788" y="1755409"/>
                  <a:pt x="4805964" y="1778050"/>
                  <a:pt x="4818323" y="1807885"/>
                </a:cubicBezTo>
                <a:lnTo>
                  <a:pt x="4830951" y="1834967"/>
                </a:lnTo>
                <a:lnTo>
                  <a:pt x="4847880" y="1842976"/>
                </a:lnTo>
                <a:cubicBezTo>
                  <a:pt x="4953847" y="1901347"/>
                  <a:pt x="5113739" y="2040212"/>
                  <a:pt x="5050741" y="2071752"/>
                </a:cubicBezTo>
                <a:cubicBezTo>
                  <a:pt x="5047610" y="2074506"/>
                  <a:pt x="5042597" y="2078041"/>
                  <a:pt x="5036171" y="2082165"/>
                </a:cubicBezTo>
                <a:lnTo>
                  <a:pt x="5026549" y="2087982"/>
                </a:lnTo>
                <a:lnTo>
                  <a:pt x="5030161" y="2107862"/>
                </a:lnTo>
                <a:cubicBezTo>
                  <a:pt x="5034750" y="2131049"/>
                  <a:pt x="5040070" y="2145796"/>
                  <a:pt x="5053563" y="2137032"/>
                </a:cubicBezTo>
                <a:cubicBezTo>
                  <a:pt x="5184421" y="2116755"/>
                  <a:pt x="4953902" y="2384867"/>
                  <a:pt x="5095832" y="2292676"/>
                </a:cubicBezTo>
                <a:cubicBezTo>
                  <a:pt x="5120743" y="2341219"/>
                  <a:pt x="4901340" y="2472363"/>
                  <a:pt x="4841832" y="2543378"/>
                </a:cubicBezTo>
                <a:lnTo>
                  <a:pt x="4852302" y="2500996"/>
                </a:lnTo>
                <a:lnTo>
                  <a:pt x="4851809" y="2501826"/>
                </a:lnTo>
                <a:cubicBezTo>
                  <a:pt x="4836680" y="2526521"/>
                  <a:pt x="4770772" y="2625961"/>
                  <a:pt x="4684492" y="2636474"/>
                </a:cubicBezTo>
                <a:lnTo>
                  <a:pt x="4658249" y="2639080"/>
                </a:lnTo>
                <a:lnTo>
                  <a:pt x="4569067" y="2702540"/>
                </a:lnTo>
                <a:cubicBezTo>
                  <a:pt x="3653065" y="3357537"/>
                  <a:pt x="2725947" y="4015709"/>
                  <a:pt x="1767346" y="4562862"/>
                </a:cubicBezTo>
                <a:cubicBezTo>
                  <a:pt x="1748048" y="4571352"/>
                  <a:pt x="1732039" y="4576188"/>
                  <a:pt x="1718933" y="4577876"/>
                </a:cubicBezTo>
                <a:cubicBezTo>
                  <a:pt x="1627188" y="4589684"/>
                  <a:pt x="1677661" y="4447174"/>
                  <a:pt x="1737670" y="4323245"/>
                </a:cubicBezTo>
                <a:cubicBezTo>
                  <a:pt x="1716142" y="4369591"/>
                  <a:pt x="1678775" y="4296777"/>
                  <a:pt x="1655249" y="4344421"/>
                </a:cubicBezTo>
                <a:cubicBezTo>
                  <a:pt x="1617882" y="4271608"/>
                  <a:pt x="1625571" y="4104806"/>
                  <a:pt x="1755046" y="3988343"/>
                </a:cubicBezTo>
                <a:lnTo>
                  <a:pt x="1649098" y="4057162"/>
                </a:lnTo>
                <a:cubicBezTo>
                  <a:pt x="1600661" y="4056263"/>
                  <a:pt x="1611733" y="3984348"/>
                  <a:pt x="1586822" y="3935807"/>
                </a:cubicBezTo>
                <a:cubicBezTo>
                  <a:pt x="1622804" y="3912434"/>
                  <a:pt x="1658786" y="3889062"/>
                  <a:pt x="1646331" y="3864791"/>
                </a:cubicBezTo>
                <a:lnTo>
                  <a:pt x="1595126" y="3765008"/>
                </a:lnTo>
                <a:lnTo>
                  <a:pt x="1453196" y="3857200"/>
                </a:lnTo>
                <a:cubicBezTo>
                  <a:pt x="1487179" y="3835125"/>
                  <a:pt x="1523162" y="3811753"/>
                  <a:pt x="1510706" y="3787482"/>
                </a:cubicBezTo>
                <a:lnTo>
                  <a:pt x="1460885" y="3690397"/>
                </a:lnTo>
                <a:cubicBezTo>
                  <a:pt x="1475762" y="3672644"/>
                  <a:pt x="1495099" y="3658061"/>
                  <a:pt x="1516634" y="3645084"/>
                </a:cubicBezTo>
                <a:lnTo>
                  <a:pt x="1554729" y="3625369"/>
                </a:lnTo>
                <a:lnTo>
                  <a:pt x="1550020" y="3616476"/>
                </a:lnTo>
                <a:cubicBezTo>
                  <a:pt x="1526014" y="3567360"/>
                  <a:pt x="1657218" y="3550155"/>
                  <a:pt x="1596805" y="3523564"/>
                </a:cubicBezTo>
                <a:lnTo>
                  <a:pt x="1677352" y="3468182"/>
                </a:lnTo>
                <a:lnTo>
                  <a:pt x="1676067" y="3465677"/>
                </a:lnTo>
                <a:lnTo>
                  <a:pt x="1671396" y="3456575"/>
                </a:lnTo>
                <a:cubicBezTo>
                  <a:pt x="1588976" y="3477750"/>
                  <a:pt x="1495484" y="3570839"/>
                  <a:pt x="1423519" y="3617585"/>
                </a:cubicBezTo>
                <a:cubicBezTo>
                  <a:pt x="1447046" y="3569941"/>
                  <a:pt x="1434591" y="3545670"/>
                  <a:pt x="1409680" y="3497127"/>
                </a:cubicBezTo>
                <a:cubicBezTo>
                  <a:pt x="1456426" y="3450583"/>
                  <a:pt x="1515628" y="3428308"/>
                  <a:pt x="1571716" y="3399968"/>
                </a:cubicBezTo>
                <a:lnTo>
                  <a:pt x="1582612" y="3393925"/>
                </a:lnTo>
                <a:lnTo>
                  <a:pt x="1549980" y="3405108"/>
                </a:lnTo>
                <a:cubicBezTo>
                  <a:pt x="1527841" y="3410086"/>
                  <a:pt x="1507001" y="3408543"/>
                  <a:pt x="1489068" y="3394761"/>
                </a:cubicBezTo>
                <a:cubicBezTo>
                  <a:pt x="1416652" y="3343610"/>
                  <a:pt x="1451434" y="3226140"/>
                  <a:pt x="1381041" y="3173740"/>
                </a:cubicBezTo>
                <a:lnTo>
                  <a:pt x="1237434" y="3262583"/>
                </a:lnTo>
                <a:cubicBezTo>
                  <a:pt x="1222331" y="3255935"/>
                  <a:pt x="1212554" y="3241994"/>
                  <a:pt x="1205815" y="3225175"/>
                </a:cubicBezTo>
                <a:lnTo>
                  <a:pt x="1196588" y="3187499"/>
                </a:lnTo>
                <a:lnTo>
                  <a:pt x="1188593" y="3192494"/>
                </a:lnTo>
                <a:cubicBezTo>
                  <a:pt x="1182592" y="3180215"/>
                  <a:pt x="1178115" y="3164994"/>
                  <a:pt x="1174020" y="3149037"/>
                </a:cubicBezTo>
                <a:lnTo>
                  <a:pt x="1165350" y="3115251"/>
                </a:lnTo>
                <a:lnTo>
                  <a:pt x="1116172" y="3125961"/>
                </a:lnTo>
                <a:cubicBezTo>
                  <a:pt x="1001123" y="3160407"/>
                  <a:pt x="884657" y="3256949"/>
                  <a:pt x="759001" y="3334687"/>
                </a:cubicBezTo>
                <a:cubicBezTo>
                  <a:pt x="734996" y="3285571"/>
                  <a:pt x="674582" y="3258978"/>
                  <a:pt x="735393" y="3189373"/>
                </a:cubicBezTo>
                <a:lnTo>
                  <a:pt x="977037" y="3025974"/>
                </a:lnTo>
                <a:lnTo>
                  <a:pt x="963087" y="3020352"/>
                </a:lnTo>
                <a:cubicBezTo>
                  <a:pt x="900950" y="2986644"/>
                  <a:pt x="870942" y="2925249"/>
                  <a:pt x="840934" y="2863855"/>
                </a:cubicBezTo>
                <a:cubicBezTo>
                  <a:pt x="816928" y="2814739"/>
                  <a:pt x="948133" y="2797535"/>
                  <a:pt x="887719" y="2770943"/>
                </a:cubicBezTo>
                <a:cubicBezTo>
                  <a:pt x="996941" y="2703372"/>
                  <a:pt x="1162929" y="2568696"/>
                  <a:pt x="1031724" y="2585901"/>
                </a:cubicBezTo>
                <a:cubicBezTo>
                  <a:pt x="969977" y="2556580"/>
                  <a:pt x="851710" y="2697269"/>
                  <a:pt x="779983" y="2642139"/>
                </a:cubicBezTo>
                <a:cubicBezTo>
                  <a:pt x="707566" y="2590989"/>
                  <a:pt x="742349" y="2473519"/>
                  <a:pt x="671955" y="2421118"/>
                </a:cubicBezTo>
                <a:lnTo>
                  <a:pt x="528349" y="2509962"/>
                </a:lnTo>
                <a:cubicBezTo>
                  <a:pt x="467936" y="2483370"/>
                  <a:pt x="492737" y="2340092"/>
                  <a:pt x="456330" y="2362615"/>
                </a:cubicBezTo>
                <a:cubicBezTo>
                  <a:pt x="325125" y="2379820"/>
                  <a:pt x="193522" y="2493221"/>
                  <a:pt x="49916" y="2582065"/>
                </a:cubicBezTo>
                <a:cubicBezTo>
                  <a:pt x="25909" y="2532950"/>
                  <a:pt x="-34504" y="2506358"/>
                  <a:pt x="26307" y="2436752"/>
                </a:cubicBezTo>
                <a:cubicBezTo>
                  <a:pt x="1256326" y="1611816"/>
                  <a:pt x="2495390" y="713762"/>
                  <a:pt x="3786758" y="14344"/>
                </a:cubicBezTo>
                <a:cubicBezTo>
                  <a:pt x="3806209" y="6309"/>
                  <a:pt x="3822304" y="1848"/>
                  <a:pt x="3835439" y="469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3429000" y="666750"/>
            <a:ext cx="3276600" cy="762000"/>
          </a:xfrm>
          <a:prstGeom prst="rect">
            <a:avLst/>
          </a:prstGeom>
        </p:spPr>
        <p:txBody>
          <a:bodyPr vert="horz" lIns="0"/>
          <a:lstStyle>
            <a:lvl1pPr algn="l">
              <a:defRPr sz="2100" cap="all">
                <a:solidFill>
                  <a:srgbClr val="595959"/>
                </a:solidFill>
                <a:latin typeface="Avenir Heavy"/>
                <a:cs typeface="Avenir Heavy"/>
              </a:defRPr>
            </a:lvl1pPr>
          </a:lstStyle>
          <a:p>
            <a:r>
              <a:rPr lang="fr-CA" dirty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3429000" y="1657350"/>
            <a:ext cx="3276600" cy="2667000"/>
          </a:xfrm>
          <a:prstGeom prst="rect">
            <a:avLst/>
          </a:prstGeom>
        </p:spPr>
        <p:txBody>
          <a:bodyPr vert="horz" lIns="0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304800" y="742950"/>
            <a:ext cx="3276600" cy="762000"/>
          </a:xfrm>
          <a:prstGeom prst="rect">
            <a:avLst/>
          </a:prstGeom>
        </p:spPr>
        <p:txBody>
          <a:bodyPr vert="horz" lIns="0"/>
          <a:lstStyle>
            <a:lvl1pPr algn="l">
              <a:defRPr sz="2100" cap="all">
                <a:solidFill>
                  <a:srgbClr val="595959"/>
                </a:solidFill>
                <a:latin typeface="Avenir Heavy"/>
                <a:cs typeface="Avenir Heavy"/>
              </a:defRPr>
            </a:lvl1pPr>
          </a:lstStyle>
          <a:p>
            <a:r>
              <a:rPr lang="fr-CA" dirty="0"/>
              <a:t>CLICK TO EDIT MASTER TITLE STYLE</a:t>
            </a:r>
            <a:endParaRPr lang="en-US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1048942" y="3022600"/>
            <a:ext cx="2381" cy="33338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1" y="6"/>
                  <a:pt x="1" y="3"/>
                  <a:pt x="0" y="0"/>
                </a:cubicBezTo>
                <a:close/>
              </a:path>
            </a:pathLst>
          </a:custGeom>
          <a:solidFill>
            <a:srgbClr val="3F3B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529169" y="418297"/>
            <a:ext cx="3040674" cy="4477714"/>
          </a:xfrm>
          <a:custGeom>
            <a:avLst/>
            <a:gdLst>
              <a:gd name="connsiteX0" fmla="*/ 2579773 w 3509965"/>
              <a:gd name="connsiteY0" fmla="*/ 0 h 4198939"/>
              <a:gd name="connsiteX1" fmla="*/ 2535371 w 3509965"/>
              <a:gd name="connsiteY1" fmla="*/ 74881 h 4198939"/>
              <a:gd name="connsiteX2" fmla="*/ 2611446 w 3509965"/>
              <a:gd name="connsiteY2" fmla="*/ 111979 h 4198939"/>
              <a:gd name="connsiteX3" fmla="*/ 2475160 w 3509965"/>
              <a:gd name="connsiteY3" fmla="*/ 250293 h 4198939"/>
              <a:gd name="connsiteX4" fmla="*/ 2504976 w 3509965"/>
              <a:gd name="connsiteY4" fmla="*/ 279670 h 4198939"/>
              <a:gd name="connsiteX5" fmla="*/ 2661451 w 3509965"/>
              <a:gd name="connsiteY5" fmla="*/ 120866 h 4198939"/>
              <a:gd name="connsiteX6" fmla="*/ 2795299 w 3509965"/>
              <a:gd name="connsiteY6" fmla="*/ 134120 h 4198939"/>
              <a:gd name="connsiteX7" fmla="*/ 2551555 w 3509965"/>
              <a:gd name="connsiteY7" fmla="*/ 406338 h 4198939"/>
              <a:gd name="connsiteX8" fmla="*/ 2601561 w 3509965"/>
              <a:gd name="connsiteY8" fmla="*/ 415225 h 4198939"/>
              <a:gd name="connsiteX9" fmla="*/ 2513227 w 3509965"/>
              <a:gd name="connsiteY9" fmla="*/ 504872 h 4198939"/>
              <a:gd name="connsiteX10" fmla="*/ 2346656 w 3509965"/>
              <a:gd name="connsiteY10" fmla="*/ 673922 h 4198939"/>
              <a:gd name="connsiteX11" fmla="*/ 2376472 w 3509965"/>
              <a:gd name="connsiteY11" fmla="*/ 703300 h 4198939"/>
              <a:gd name="connsiteX12" fmla="*/ 2415590 w 3509965"/>
              <a:gd name="connsiteY12" fmla="*/ 663599 h 4198939"/>
              <a:gd name="connsiteX13" fmla="*/ 2475221 w 3509965"/>
              <a:gd name="connsiteY13" fmla="*/ 722356 h 4198939"/>
              <a:gd name="connsiteX14" fmla="*/ 2301994 w 3509965"/>
              <a:gd name="connsiteY14" fmla="*/ 1101918 h 4198939"/>
              <a:gd name="connsiteX15" fmla="*/ 2341113 w 3509965"/>
              <a:gd name="connsiteY15" fmla="*/ 1062217 h 4198939"/>
              <a:gd name="connsiteX16" fmla="*/ 2383352 w 3509965"/>
              <a:gd name="connsiteY16" fmla="*/ 1103837 h 4198939"/>
              <a:gd name="connsiteX17" fmla="*/ 2684241 w 3509965"/>
              <a:gd name="connsiteY17" fmla="*/ 887926 h 4198939"/>
              <a:gd name="connsiteX18" fmla="*/ 2728964 w 3509965"/>
              <a:gd name="connsiteY18" fmla="*/ 931994 h 4198939"/>
              <a:gd name="connsiteX19" fmla="*/ 2669654 w 3509965"/>
              <a:gd name="connsiteY19" fmla="*/ 992185 h 4198939"/>
              <a:gd name="connsiteX20" fmla="*/ 2825228 w 3509965"/>
              <a:gd name="connsiteY20" fmla="*/ 948601 h 4198939"/>
              <a:gd name="connsiteX21" fmla="*/ 3182903 w 3509965"/>
              <a:gd name="connsiteY21" fmla="*/ 675059 h 4198939"/>
              <a:gd name="connsiteX22" fmla="*/ 3247817 w 3509965"/>
              <a:gd name="connsiteY22" fmla="*/ 698636 h 4198939"/>
              <a:gd name="connsiteX23" fmla="*/ 3490932 w 3509965"/>
              <a:gd name="connsiteY23" fmla="*/ 506571 h 4198939"/>
              <a:gd name="connsiteX24" fmla="*/ 2798110 w 3509965"/>
              <a:gd name="connsiteY24" fmla="*/ 1236955 h 4198939"/>
              <a:gd name="connsiteX25" fmla="*/ 2769376 w 3509965"/>
              <a:gd name="connsiteY25" fmla="*/ 1271651 h 4198939"/>
              <a:gd name="connsiteX26" fmla="*/ 2802909 w 3509965"/>
              <a:gd name="connsiteY26" fmla="*/ 1273218 h 4198939"/>
              <a:gd name="connsiteX27" fmla="*/ 3089692 w 3509965"/>
              <a:gd name="connsiteY27" fmla="*/ 1388969 h 4198939"/>
              <a:gd name="connsiteX28" fmla="*/ 3073830 w 3509965"/>
              <a:gd name="connsiteY28" fmla="*/ 1690939 h 4198939"/>
              <a:gd name="connsiteX29" fmla="*/ 3170126 w 3509965"/>
              <a:gd name="connsiteY29" fmla="*/ 1944880 h 4198939"/>
              <a:gd name="connsiteX30" fmla="*/ 3145514 w 3509965"/>
              <a:gd name="connsiteY30" fmla="*/ 1999089 h 4198939"/>
              <a:gd name="connsiteX31" fmla="*/ 3355615 w 3509965"/>
              <a:gd name="connsiteY31" fmla="*/ 1932042 h 4198939"/>
              <a:gd name="connsiteX32" fmla="*/ 3453664 w 3509965"/>
              <a:gd name="connsiteY32" fmla="*/ 2070772 h 4198939"/>
              <a:gd name="connsiteX33" fmla="*/ 3487742 w 3509965"/>
              <a:gd name="connsiteY33" fmla="*/ 2381998 h 4198939"/>
              <a:gd name="connsiteX34" fmla="*/ 3259159 w 3509965"/>
              <a:gd name="connsiteY34" fmla="*/ 2666077 h 4198939"/>
              <a:gd name="connsiteX35" fmla="*/ 2974126 w 3509965"/>
              <a:gd name="connsiteY35" fmla="*/ 2895614 h 4198939"/>
              <a:gd name="connsiteX36" fmla="*/ 2838576 w 3509965"/>
              <a:gd name="connsiteY36" fmla="*/ 2917708 h 4198939"/>
              <a:gd name="connsiteX37" fmla="*/ 1834132 w 3509965"/>
              <a:gd name="connsiteY37" fmla="*/ 3676190 h 4198939"/>
              <a:gd name="connsiteX38" fmla="*/ 1696944 w 3509965"/>
              <a:gd name="connsiteY38" fmla="*/ 3771938 h 4198939"/>
              <a:gd name="connsiteX39" fmla="*/ 1744646 w 3509965"/>
              <a:gd name="connsiteY39" fmla="*/ 3720596 h 4198939"/>
              <a:gd name="connsiteX40" fmla="*/ 1684894 w 3509965"/>
              <a:gd name="connsiteY40" fmla="*/ 3780348 h 4198939"/>
              <a:gd name="connsiteX41" fmla="*/ 1696944 w 3509965"/>
              <a:gd name="connsiteY41" fmla="*/ 3771938 h 4198939"/>
              <a:gd name="connsiteX42" fmla="*/ 1696160 w 3509965"/>
              <a:gd name="connsiteY42" fmla="*/ 3772782 h 4198939"/>
              <a:gd name="connsiteX43" fmla="*/ 1551862 w 3509965"/>
              <a:gd name="connsiteY43" fmla="*/ 3883783 h 4198939"/>
              <a:gd name="connsiteX44" fmla="*/ 1213000 w 3509965"/>
              <a:gd name="connsiteY44" fmla="*/ 4020396 h 4198939"/>
              <a:gd name="connsiteX45" fmla="*/ 1114394 w 3509965"/>
              <a:gd name="connsiteY45" fmla="*/ 4000612 h 4198939"/>
              <a:gd name="connsiteX46" fmla="*/ 916067 w 3509965"/>
              <a:gd name="connsiteY46" fmla="*/ 4198939 h 4198939"/>
              <a:gd name="connsiteX47" fmla="*/ 961021 w 3509965"/>
              <a:gd name="connsiteY47" fmla="*/ 4124388 h 4198939"/>
              <a:gd name="connsiteX48" fmla="*/ 885222 w 3509965"/>
              <a:gd name="connsiteY48" fmla="*/ 4086729 h 4198939"/>
              <a:gd name="connsiteX49" fmla="*/ 1022525 w 3509965"/>
              <a:gd name="connsiteY49" fmla="*/ 3949425 h 4198939"/>
              <a:gd name="connsiteX50" fmla="*/ 992928 w 3509965"/>
              <a:gd name="connsiteY50" fmla="*/ 3919828 h 4198939"/>
              <a:gd name="connsiteX51" fmla="*/ 835283 w 3509965"/>
              <a:gd name="connsiteY51" fmla="*/ 4077472 h 4198939"/>
              <a:gd name="connsiteX52" fmla="*/ 701537 w 3509965"/>
              <a:gd name="connsiteY52" fmla="*/ 4063232 h 4198939"/>
              <a:gd name="connsiteX53" fmla="*/ 947283 w 3509965"/>
              <a:gd name="connsiteY53" fmla="*/ 3792820 h 4198939"/>
              <a:gd name="connsiteX54" fmla="*/ 897346 w 3509965"/>
              <a:gd name="connsiteY54" fmla="*/ 3783563 h 4198939"/>
              <a:gd name="connsiteX55" fmla="*/ 986338 w 3509965"/>
              <a:gd name="connsiteY55" fmla="*/ 3694571 h 4198939"/>
              <a:gd name="connsiteX56" fmla="*/ 1154153 w 3509965"/>
              <a:gd name="connsiteY56" fmla="*/ 3526756 h 4198939"/>
              <a:gd name="connsiteX57" fmla="*/ 1124556 w 3509965"/>
              <a:gd name="connsiteY57" fmla="*/ 3497158 h 4198939"/>
              <a:gd name="connsiteX58" fmla="*/ 1085145 w 3509965"/>
              <a:gd name="connsiteY58" fmla="*/ 3536569 h 4198939"/>
              <a:gd name="connsiteX59" fmla="*/ 1025950 w 3509965"/>
              <a:gd name="connsiteY59" fmla="*/ 3477374 h 4198939"/>
              <a:gd name="connsiteX60" fmla="*/ 1201974 w 3509965"/>
              <a:gd name="connsiteY60" fmla="*/ 3099101 h 4198939"/>
              <a:gd name="connsiteX61" fmla="*/ 1162563 w 3509965"/>
              <a:gd name="connsiteY61" fmla="*/ 3138512 h 4198939"/>
              <a:gd name="connsiteX62" fmla="*/ 1120634 w 3509965"/>
              <a:gd name="connsiteY62" fmla="*/ 3096582 h 4198939"/>
              <a:gd name="connsiteX63" fmla="*/ 818158 w 3509965"/>
              <a:gd name="connsiteY63" fmla="*/ 3310265 h 4198939"/>
              <a:gd name="connsiteX64" fmla="*/ 773762 w 3509965"/>
              <a:gd name="connsiteY64" fmla="*/ 3265869 h 4198939"/>
              <a:gd name="connsiteX65" fmla="*/ 833514 w 3509965"/>
              <a:gd name="connsiteY65" fmla="*/ 3206117 h 4198939"/>
              <a:gd name="connsiteX66" fmla="*/ 677622 w 3509965"/>
              <a:gd name="connsiteY66" fmla="*/ 3248552 h 4198939"/>
              <a:gd name="connsiteX67" fmla="*/ 317937 w 3509965"/>
              <a:gd name="connsiteY67" fmla="*/ 3519444 h 4198939"/>
              <a:gd name="connsiteX68" fmla="*/ 253201 w 3509965"/>
              <a:gd name="connsiteY68" fmla="*/ 3495389 h 4198939"/>
              <a:gd name="connsiteX69" fmla="*/ 8672 w 3509965"/>
              <a:gd name="connsiteY69" fmla="*/ 3685654 h 4198939"/>
              <a:gd name="connsiteX70" fmla="*/ 706869 w 3509965"/>
              <a:gd name="connsiteY70" fmla="*/ 2960404 h 4198939"/>
              <a:gd name="connsiteX71" fmla="*/ 724069 w 3509965"/>
              <a:gd name="connsiteY71" fmla="*/ 2939945 h 4198939"/>
              <a:gd name="connsiteX72" fmla="*/ 714585 w 3509965"/>
              <a:gd name="connsiteY72" fmla="*/ 2939572 h 4198939"/>
              <a:gd name="connsiteX73" fmla="*/ 426955 w 3509965"/>
              <a:gd name="connsiteY73" fmla="*/ 2825942 h 4198939"/>
              <a:gd name="connsiteX74" fmla="*/ 440586 w 3509965"/>
              <a:gd name="connsiteY74" fmla="*/ 2523863 h 4198939"/>
              <a:gd name="connsiteX75" fmla="*/ 342418 w 3509965"/>
              <a:gd name="connsiteY75" fmla="*/ 2270640 h 4198939"/>
              <a:gd name="connsiteX76" fmla="*/ 366629 w 3509965"/>
              <a:gd name="connsiteY76" fmla="*/ 2216250 h 4198939"/>
              <a:gd name="connsiteX77" fmla="*/ 157029 w 3509965"/>
              <a:gd name="connsiteY77" fmla="*/ 2284847 h 4198939"/>
              <a:gd name="connsiteX78" fmla="*/ 57957 w 3509965"/>
              <a:gd name="connsiteY78" fmla="*/ 2146844 h 4198939"/>
              <a:gd name="connsiteX79" fmla="*/ 21584 w 3509965"/>
              <a:gd name="connsiteY79" fmla="*/ 1835877 h 4198939"/>
              <a:gd name="connsiteX80" fmla="*/ 248063 w 3509965"/>
              <a:gd name="connsiteY80" fmla="*/ 1550120 h 4198939"/>
              <a:gd name="connsiteX81" fmla="*/ 531393 w 3509965"/>
              <a:gd name="connsiteY81" fmla="*/ 1318484 h 4198939"/>
              <a:gd name="connsiteX82" fmla="*/ 666777 w 3509965"/>
              <a:gd name="connsiteY82" fmla="*/ 1295390 h 4198939"/>
              <a:gd name="connsiteX83" fmla="*/ 1665593 w 3509965"/>
              <a:gd name="connsiteY83" fmla="*/ 529512 h 4198939"/>
              <a:gd name="connsiteX84" fmla="*/ 1802070 w 3509965"/>
              <a:gd name="connsiteY84" fmla="*/ 432754 h 4198939"/>
              <a:gd name="connsiteX85" fmla="*/ 1754748 w 3509965"/>
              <a:gd name="connsiteY85" fmla="*/ 484448 h 4198939"/>
              <a:gd name="connsiteX86" fmla="*/ 1814057 w 3509965"/>
              <a:gd name="connsiteY86" fmla="*/ 424255 h 4198939"/>
              <a:gd name="connsiteX87" fmla="*/ 1802070 w 3509965"/>
              <a:gd name="connsiteY87" fmla="*/ 432754 h 4198939"/>
              <a:gd name="connsiteX88" fmla="*/ 1802848 w 3509965"/>
              <a:gd name="connsiteY88" fmla="*/ 431904 h 4198939"/>
              <a:gd name="connsiteX89" fmla="*/ 1946322 w 3509965"/>
              <a:gd name="connsiteY89" fmla="*/ 319841 h 4198939"/>
              <a:gd name="connsiteX90" fmla="*/ 2284167 w 3509965"/>
              <a:gd name="connsiteY90" fmla="*/ 180730 h 4198939"/>
              <a:gd name="connsiteX91" fmla="*/ 2382916 w 3509965"/>
              <a:gd name="connsiteY91" fmla="*/ 199785 h 4198939"/>
              <a:gd name="connsiteX92" fmla="*/ 2579773 w 3509965"/>
              <a:gd name="connsiteY92" fmla="*/ 0 h 419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09965" h="4198939">
                <a:moveTo>
                  <a:pt x="2579773" y="0"/>
                </a:moveTo>
                <a:cubicBezTo>
                  <a:pt x="2574490" y="35180"/>
                  <a:pt x="2554299" y="55671"/>
                  <a:pt x="2535371" y="74881"/>
                </a:cubicBezTo>
                <a:cubicBezTo>
                  <a:pt x="2530089" y="110061"/>
                  <a:pt x="2616728" y="76799"/>
                  <a:pt x="2611446" y="111979"/>
                </a:cubicBezTo>
                <a:cubicBezTo>
                  <a:pt x="2587234" y="166369"/>
                  <a:pt x="2514279" y="210591"/>
                  <a:pt x="2475160" y="250293"/>
                </a:cubicBezTo>
                <a:cubicBezTo>
                  <a:pt x="2475160" y="250293"/>
                  <a:pt x="2475160" y="250293"/>
                  <a:pt x="2504976" y="279670"/>
                </a:cubicBezTo>
                <a:cubicBezTo>
                  <a:pt x="2563023" y="220759"/>
                  <a:pt x="2602141" y="181058"/>
                  <a:pt x="2661451" y="120866"/>
                </a:cubicBezTo>
                <a:cubicBezTo>
                  <a:pt x="2735668" y="75363"/>
                  <a:pt x="2799320" y="100220"/>
                  <a:pt x="2795299" y="134120"/>
                </a:cubicBezTo>
                <a:cubicBezTo>
                  <a:pt x="2743129" y="241732"/>
                  <a:pt x="2631055" y="325655"/>
                  <a:pt x="2551555" y="406338"/>
                </a:cubicBezTo>
                <a:cubicBezTo>
                  <a:pt x="2571746" y="385847"/>
                  <a:pt x="2586653" y="400536"/>
                  <a:pt x="2601561" y="415225"/>
                </a:cubicBezTo>
                <a:lnTo>
                  <a:pt x="2513227" y="504872"/>
                </a:lnTo>
                <a:cubicBezTo>
                  <a:pt x="2459281" y="559621"/>
                  <a:pt x="2405335" y="614370"/>
                  <a:pt x="2346656" y="673922"/>
                </a:cubicBezTo>
                <a:cubicBezTo>
                  <a:pt x="2346656" y="673922"/>
                  <a:pt x="2346656" y="673922"/>
                  <a:pt x="2376472" y="703300"/>
                </a:cubicBezTo>
                <a:cubicBezTo>
                  <a:pt x="2376472" y="703300"/>
                  <a:pt x="2376472" y="703300"/>
                  <a:pt x="2415590" y="663599"/>
                </a:cubicBezTo>
                <a:cubicBezTo>
                  <a:pt x="2430499" y="678288"/>
                  <a:pt x="2460313" y="707666"/>
                  <a:pt x="2475221" y="722356"/>
                </a:cubicBezTo>
                <a:cubicBezTo>
                  <a:pt x="2389215" y="834489"/>
                  <a:pt x="2161007" y="1041245"/>
                  <a:pt x="2301994" y="1101918"/>
                </a:cubicBezTo>
                <a:cubicBezTo>
                  <a:pt x="2301994" y="1101918"/>
                  <a:pt x="2301994" y="1101918"/>
                  <a:pt x="2341113" y="1062217"/>
                </a:cubicBezTo>
                <a:cubicBezTo>
                  <a:pt x="2356021" y="1076907"/>
                  <a:pt x="2383352" y="1103837"/>
                  <a:pt x="2383352" y="1103837"/>
                </a:cubicBezTo>
                <a:cubicBezTo>
                  <a:pt x="2477759" y="1037843"/>
                  <a:pt x="2589833" y="953920"/>
                  <a:pt x="2684241" y="887926"/>
                </a:cubicBezTo>
                <a:cubicBezTo>
                  <a:pt x="2684241" y="887926"/>
                  <a:pt x="2714056" y="917304"/>
                  <a:pt x="2728964" y="931994"/>
                </a:cubicBezTo>
                <a:cubicBezTo>
                  <a:pt x="2708774" y="952484"/>
                  <a:pt x="2688583" y="972975"/>
                  <a:pt x="2669654" y="992185"/>
                </a:cubicBezTo>
                <a:cubicBezTo>
                  <a:pt x="2728964" y="931994"/>
                  <a:pt x="2790131" y="954403"/>
                  <a:pt x="2825228" y="948601"/>
                </a:cubicBezTo>
                <a:cubicBezTo>
                  <a:pt x="2942907" y="948446"/>
                  <a:pt x="3050639" y="779473"/>
                  <a:pt x="3182903" y="675059"/>
                </a:cubicBezTo>
                <a:cubicBezTo>
                  <a:pt x="3203094" y="654569"/>
                  <a:pt x="3232908" y="683947"/>
                  <a:pt x="3247817" y="698636"/>
                </a:cubicBezTo>
                <a:cubicBezTo>
                  <a:pt x="3311146" y="604545"/>
                  <a:pt x="3400271" y="573731"/>
                  <a:pt x="3490932" y="506571"/>
                </a:cubicBezTo>
                <a:cubicBezTo>
                  <a:pt x="3288814" y="778787"/>
                  <a:pt x="3021009" y="986280"/>
                  <a:pt x="2798110" y="1236955"/>
                </a:cubicBezTo>
                <a:lnTo>
                  <a:pt x="2769376" y="1271651"/>
                </a:lnTo>
                <a:lnTo>
                  <a:pt x="2802909" y="1273218"/>
                </a:lnTo>
                <a:cubicBezTo>
                  <a:pt x="2947486" y="1285300"/>
                  <a:pt x="3098494" y="1324669"/>
                  <a:pt x="3089692" y="1388969"/>
                </a:cubicBezTo>
                <a:cubicBezTo>
                  <a:pt x="3096482" y="1436441"/>
                  <a:pt x="3067040" y="1643466"/>
                  <a:pt x="3073830" y="1690939"/>
                </a:cubicBezTo>
                <a:cubicBezTo>
                  <a:pt x="3054760" y="1710008"/>
                  <a:pt x="3113398" y="1888151"/>
                  <a:pt x="3170126" y="1944880"/>
                </a:cubicBezTo>
                <a:cubicBezTo>
                  <a:pt x="3151057" y="1963949"/>
                  <a:pt x="3130715" y="1984290"/>
                  <a:pt x="3145514" y="1999089"/>
                </a:cubicBezTo>
                <a:cubicBezTo>
                  <a:pt x="3204709" y="2058284"/>
                  <a:pt x="3303872" y="1959120"/>
                  <a:pt x="3355615" y="1932042"/>
                </a:cubicBezTo>
                <a:cubicBezTo>
                  <a:pt x="3404283" y="1942569"/>
                  <a:pt x="3444408" y="2020834"/>
                  <a:pt x="3453664" y="2070772"/>
                </a:cubicBezTo>
                <a:cubicBezTo>
                  <a:pt x="3453664" y="2070772"/>
                  <a:pt x="3553037" y="2287106"/>
                  <a:pt x="3487742" y="2381998"/>
                </a:cubicBezTo>
                <a:cubicBezTo>
                  <a:pt x="3423718" y="2475620"/>
                  <a:pt x="3346142" y="2575393"/>
                  <a:pt x="3259159" y="2666077"/>
                </a:cubicBezTo>
                <a:cubicBezTo>
                  <a:pt x="3172174" y="2756761"/>
                  <a:pt x="3075782" y="2838355"/>
                  <a:pt x="2974126" y="2895614"/>
                </a:cubicBezTo>
                <a:cubicBezTo>
                  <a:pt x="2940257" y="2899886"/>
                  <a:pt x="2873715" y="2912165"/>
                  <a:pt x="2838576" y="2917708"/>
                </a:cubicBezTo>
                <a:cubicBezTo>
                  <a:pt x="2470944" y="3104055"/>
                  <a:pt x="2175110" y="3422550"/>
                  <a:pt x="1834132" y="3676190"/>
                </a:cubicBezTo>
                <a:lnTo>
                  <a:pt x="1696944" y="3771938"/>
                </a:lnTo>
                <a:lnTo>
                  <a:pt x="1744646" y="3720596"/>
                </a:lnTo>
                <a:cubicBezTo>
                  <a:pt x="1724305" y="3740937"/>
                  <a:pt x="1705236" y="3760007"/>
                  <a:pt x="1684894" y="3780348"/>
                </a:cubicBezTo>
                <a:lnTo>
                  <a:pt x="1696944" y="3771938"/>
                </a:lnTo>
                <a:lnTo>
                  <a:pt x="1696160" y="3772782"/>
                </a:lnTo>
                <a:cubicBezTo>
                  <a:pt x="1644943" y="3829548"/>
                  <a:pt x="1588363" y="3891678"/>
                  <a:pt x="1551862" y="3883783"/>
                </a:cubicBezTo>
                <a:cubicBezTo>
                  <a:pt x="1418116" y="3869541"/>
                  <a:pt x="1297365" y="3906434"/>
                  <a:pt x="1213000" y="4020396"/>
                </a:cubicBezTo>
                <a:cubicBezTo>
                  <a:pt x="1183402" y="3990798"/>
                  <a:pt x="1149534" y="3995069"/>
                  <a:pt x="1114394" y="4000612"/>
                </a:cubicBezTo>
                <a:cubicBezTo>
                  <a:pt x="1039843" y="4045566"/>
                  <a:pt x="975820" y="4139186"/>
                  <a:pt x="916067" y="4198939"/>
                </a:cubicBezTo>
                <a:cubicBezTo>
                  <a:pt x="921610" y="4163799"/>
                  <a:pt x="941951" y="4143458"/>
                  <a:pt x="961021" y="4124388"/>
                </a:cubicBezTo>
                <a:cubicBezTo>
                  <a:pt x="966563" y="4089247"/>
                  <a:pt x="879680" y="4121869"/>
                  <a:pt x="885222" y="4086729"/>
                </a:cubicBezTo>
                <a:cubicBezTo>
                  <a:pt x="909835" y="4032519"/>
                  <a:pt x="983114" y="3988836"/>
                  <a:pt x="1022525" y="3949425"/>
                </a:cubicBezTo>
                <a:cubicBezTo>
                  <a:pt x="1022525" y="3949425"/>
                  <a:pt x="1022525" y="3949425"/>
                  <a:pt x="992928" y="3919828"/>
                </a:cubicBezTo>
                <a:cubicBezTo>
                  <a:pt x="934447" y="3978309"/>
                  <a:pt x="895036" y="4017720"/>
                  <a:pt x="835283" y="4077472"/>
                </a:cubicBezTo>
                <a:cubicBezTo>
                  <a:pt x="760733" y="4122427"/>
                  <a:pt x="697266" y="4097100"/>
                  <a:pt x="701537" y="4063232"/>
                </a:cubicBezTo>
                <a:cubicBezTo>
                  <a:pt x="754500" y="3956007"/>
                  <a:pt x="867191" y="3872913"/>
                  <a:pt x="947283" y="3792820"/>
                </a:cubicBezTo>
                <a:cubicBezTo>
                  <a:pt x="926943" y="3813161"/>
                  <a:pt x="912144" y="3798362"/>
                  <a:pt x="897346" y="3783563"/>
                </a:cubicBezTo>
                <a:lnTo>
                  <a:pt x="986338" y="3694571"/>
                </a:lnTo>
                <a:cubicBezTo>
                  <a:pt x="1040687" y="3640222"/>
                  <a:pt x="1095037" y="3585873"/>
                  <a:pt x="1154153" y="3526756"/>
                </a:cubicBezTo>
                <a:cubicBezTo>
                  <a:pt x="1154153" y="3526756"/>
                  <a:pt x="1154153" y="3526756"/>
                  <a:pt x="1124556" y="3497158"/>
                </a:cubicBezTo>
                <a:cubicBezTo>
                  <a:pt x="1124556" y="3497158"/>
                  <a:pt x="1124556" y="3497158"/>
                  <a:pt x="1085145" y="3536569"/>
                </a:cubicBezTo>
                <a:cubicBezTo>
                  <a:pt x="1070346" y="3521771"/>
                  <a:pt x="1040749" y="3492173"/>
                  <a:pt x="1025950" y="3477374"/>
                </a:cubicBezTo>
                <a:cubicBezTo>
                  <a:pt x="1112781" y="3365879"/>
                  <a:pt x="1342510" y="3160814"/>
                  <a:pt x="1201974" y="3099101"/>
                </a:cubicBezTo>
                <a:cubicBezTo>
                  <a:pt x="1201974" y="3099101"/>
                  <a:pt x="1201974" y="3099101"/>
                  <a:pt x="1162563" y="3138512"/>
                </a:cubicBezTo>
                <a:cubicBezTo>
                  <a:pt x="1147765" y="3123713"/>
                  <a:pt x="1120634" y="3096582"/>
                  <a:pt x="1120634" y="3096582"/>
                </a:cubicBezTo>
                <a:cubicBezTo>
                  <a:pt x="1025740" y="3161877"/>
                  <a:pt x="913050" y="3244970"/>
                  <a:pt x="818158" y="3310265"/>
                </a:cubicBezTo>
                <a:cubicBezTo>
                  <a:pt x="818158" y="3310265"/>
                  <a:pt x="788561" y="3280668"/>
                  <a:pt x="773762" y="3265869"/>
                </a:cubicBezTo>
                <a:cubicBezTo>
                  <a:pt x="794103" y="3245528"/>
                  <a:pt x="814444" y="3225187"/>
                  <a:pt x="833514" y="3206117"/>
                </a:cubicBezTo>
                <a:cubicBezTo>
                  <a:pt x="773762" y="3265869"/>
                  <a:pt x="712762" y="3243009"/>
                  <a:pt x="677622" y="3248552"/>
                </a:cubicBezTo>
                <a:cubicBezTo>
                  <a:pt x="559946" y="3247838"/>
                  <a:pt x="450969" y="3416010"/>
                  <a:pt x="317937" y="3519444"/>
                </a:cubicBezTo>
                <a:cubicBezTo>
                  <a:pt x="297596" y="3539785"/>
                  <a:pt x="267999" y="3510188"/>
                  <a:pt x="253201" y="3495389"/>
                </a:cubicBezTo>
                <a:cubicBezTo>
                  <a:pt x="189177" y="3589010"/>
                  <a:pt x="99826" y="3619165"/>
                  <a:pt x="8672" y="3685654"/>
                </a:cubicBezTo>
                <a:cubicBezTo>
                  <a:pt x="212796" y="3414937"/>
                  <a:pt x="482125" y="3209427"/>
                  <a:pt x="706869" y="2960404"/>
                </a:cubicBezTo>
                <a:lnTo>
                  <a:pt x="724069" y="2939945"/>
                </a:lnTo>
                <a:lnTo>
                  <a:pt x="714585" y="2939572"/>
                </a:lnTo>
                <a:cubicBezTo>
                  <a:pt x="569922" y="2928558"/>
                  <a:pt x="418626" y="2890304"/>
                  <a:pt x="426955" y="2825942"/>
                </a:cubicBezTo>
                <a:cubicBezTo>
                  <a:pt x="419814" y="2778521"/>
                  <a:pt x="447726" y="2571284"/>
                  <a:pt x="440586" y="2523863"/>
                </a:cubicBezTo>
                <a:cubicBezTo>
                  <a:pt x="459514" y="2504653"/>
                  <a:pt x="399563" y="2326948"/>
                  <a:pt x="342418" y="2270640"/>
                </a:cubicBezTo>
                <a:cubicBezTo>
                  <a:pt x="361346" y="2251430"/>
                  <a:pt x="381536" y="2230939"/>
                  <a:pt x="366629" y="2216250"/>
                </a:cubicBezTo>
                <a:cubicBezTo>
                  <a:pt x="306998" y="2157494"/>
                  <a:pt x="208570" y="2257386"/>
                  <a:pt x="157029" y="2284847"/>
                </a:cubicBezTo>
                <a:cubicBezTo>
                  <a:pt x="108284" y="2274679"/>
                  <a:pt x="67582" y="2196712"/>
                  <a:pt x="57957" y="2146844"/>
                </a:cubicBezTo>
                <a:cubicBezTo>
                  <a:pt x="57957" y="2146844"/>
                  <a:pt x="-43009" y="1931249"/>
                  <a:pt x="21584" y="1835877"/>
                </a:cubicBezTo>
                <a:cubicBezTo>
                  <a:pt x="84914" y="1741786"/>
                  <a:pt x="161751" y="1641442"/>
                  <a:pt x="248063" y="1550120"/>
                </a:cubicBezTo>
                <a:cubicBezTo>
                  <a:pt x="334376" y="1458796"/>
                  <a:pt x="430162" y="1376493"/>
                  <a:pt x="531393" y="1318484"/>
                </a:cubicBezTo>
                <a:cubicBezTo>
                  <a:pt x="565229" y="1313963"/>
                  <a:pt x="631679" y="1301192"/>
                  <a:pt x="666777" y="1295390"/>
                </a:cubicBezTo>
                <a:cubicBezTo>
                  <a:pt x="1033023" y="1106333"/>
                  <a:pt x="1326497" y="785663"/>
                  <a:pt x="1665593" y="529512"/>
                </a:cubicBezTo>
                <a:lnTo>
                  <a:pt x="1802070" y="432754"/>
                </a:lnTo>
                <a:lnTo>
                  <a:pt x="1754748" y="484448"/>
                </a:lnTo>
                <a:cubicBezTo>
                  <a:pt x="1774939" y="463956"/>
                  <a:pt x="1793867" y="444747"/>
                  <a:pt x="1814057" y="424255"/>
                </a:cubicBezTo>
                <a:lnTo>
                  <a:pt x="1802070" y="432754"/>
                </a:lnTo>
                <a:lnTo>
                  <a:pt x="1802848" y="431904"/>
                </a:lnTo>
                <a:cubicBezTo>
                  <a:pt x="1853645" y="374762"/>
                  <a:pt x="1909764" y="312216"/>
                  <a:pt x="1946322" y="319841"/>
                </a:cubicBezTo>
                <a:cubicBezTo>
                  <a:pt x="2080169" y="333095"/>
                  <a:pt x="2200646" y="295312"/>
                  <a:pt x="2284167" y="180730"/>
                </a:cubicBezTo>
                <a:cubicBezTo>
                  <a:pt x="2313982" y="210109"/>
                  <a:pt x="2347819" y="205587"/>
                  <a:pt x="2382916" y="199785"/>
                </a:cubicBezTo>
                <a:cubicBezTo>
                  <a:pt x="2457133" y="154283"/>
                  <a:pt x="2520463" y="60191"/>
                  <a:pt x="257977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304800" y="1733550"/>
            <a:ext cx="3200400" cy="2667000"/>
          </a:xfrm>
          <a:prstGeom prst="rect">
            <a:avLst/>
          </a:prstGeom>
        </p:spPr>
        <p:txBody>
          <a:bodyPr vert="horz" lIns="0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 userDrawn="1"/>
        </p:nvSpPr>
        <p:spPr bwMode="auto">
          <a:xfrm>
            <a:off x="1048942" y="3022600"/>
            <a:ext cx="2381" cy="33338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1" y="6"/>
                  <a:pt x="1" y="3"/>
                  <a:pt x="0" y="0"/>
                </a:cubicBezTo>
                <a:close/>
              </a:path>
            </a:pathLst>
          </a:custGeom>
          <a:solidFill>
            <a:srgbClr val="3F3B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14300" y="846622"/>
            <a:ext cx="3248336" cy="3782528"/>
          </a:xfrm>
          <a:custGeom>
            <a:avLst/>
            <a:gdLst>
              <a:gd name="connsiteX0" fmla="*/ 4407351 w 5082361"/>
              <a:gd name="connsiteY0" fmla="*/ 153 h 5045716"/>
              <a:gd name="connsiteX1" fmla="*/ 3076796 w 5082361"/>
              <a:gd name="connsiteY1" fmla="*/ 638829 h 5045716"/>
              <a:gd name="connsiteX2" fmla="*/ 4431531 w 5082361"/>
              <a:gd name="connsiteY2" fmla="*/ 131903 h 5045716"/>
              <a:gd name="connsiteX3" fmla="*/ 3206991 w 5082361"/>
              <a:gd name="connsiteY3" fmla="*/ 811908 h 5045716"/>
              <a:gd name="connsiteX4" fmla="*/ 4493767 w 5082361"/>
              <a:gd name="connsiteY4" fmla="*/ 381996 h 5045716"/>
              <a:gd name="connsiteX5" fmla="*/ 4225367 w 5082361"/>
              <a:gd name="connsiteY5" fmla="*/ 493783 h 5045716"/>
              <a:gd name="connsiteX6" fmla="*/ 4337201 w 5082361"/>
              <a:gd name="connsiteY6" fmla="*/ 477787 h 5045716"/>
              <a:gd name="connsiteX7" fmla="*/ 4183353 w 5082361"/>
              <a:gd name="connsiteY7" fmla="*/ 555818 h 5045716"/>
              <a:gd name="connsiteX8" fmla="*/ 4085015 w 5082361"/>
              <a:gd name="connsiteY8" fmla="*/ 580213 h 5045716"/>
              <a:gd name="connsiteX9" fmla="*/ 4350459 w 5082361"/>
              <a:gd name="connsiteY9" fmla="*/ 545686 h 5045716"/>
              <a:gd name="connsiteX10" fmla="*/ 4283264 w 5082361"/>
              <a:gd name="connsiteY10" fmla="*/ 579085 h 5045716"/>
              <a:gd name="connsiteX11" fmla="*/ 4356039 w 5082361"/>
              <a:gd name="connsiteY11" fmla="*/ 547861 h 5045716"/>
              <a:gd name="connsiteX12" fmla="*/ 4350459 w 5082361"/>
              <a:gd name="connsiteY12" fmla="*/ 545686 h 5045716"/>
              <a:gd name="connsiteX13" fmla="*/ 4381982 w 5082361"/>
              <a:gd name="connsiteY13" fmla="*/ 532883 h 5045716"/>
              <a:gd name="connsiteX14" fmla="*/ 4662067 w 5082361"/>
              <a:gd name="connsiteY14" fmla="*/ 441334 h 5045716"/>
              <a:gd name="connsiteX15" fmla="*/ 4085445 w 5082361"/>
              <a:gd name="connsiteY15" fmla="*/ 693296 h 5045716"/>
              <a:gd name="connsiteX16" fmla="*/ 4071567 w 5082361"/>
              <a:gd name="connsiteY16" fmla="*/ 706704 h 5045716"/>
              <a:gd name="connsiteX17" fmla="*/ 4056259 w 5082361"/>
              <a:gd name="connsiteY17" fmla="*/ 710147 h 5045716"/>
              <a:gd name="connsiteX18" fmla="*/ 3331511 w 5082361"/>
              <a:gd name="connsiteY18" fmla="*/ 1080009 h 5045716"/>
              <a:gd name="connsiteX19" fmla="*/ 4683910 w 5082361"/>
              <a:gd name="connsiteY19" fmla="*/ 569037 h 5045716"/>
              <a:gd name="connsiteX20" fmla="*/ 4085971 w 5082361"/>
              <a:gd name="connsiteY20" fmla="*/ 846798 h 5045716"/>
              <a:gd name="connsiteX21" fmla="*/ 4039692 w 5082361"/>
              <a:gd name="connsiteY21" fmla="*/ 870663 h 5045716"/>
              <a:gd name="connsiteX22" fmla="*/ 4156778 w 5082361"/>
              <a:gd name="connsiteY22" fmla="*/ 813426 h 5045716"/>
              <a:gd name="connsiteX23" fmla="*/ 4741229 w 5082361"/>
              <a:gd name="connsiteY23" fmla="*/ 578447 h 5045716"/>
              <a:gd name="connsiteX24" fmla="*/ 3853150 w 5082361"/>
              <a:gd name="connsiteY24" fmla="*/ 976551 h 5045716"/>
              <a:gd name="connsiteX25" fmla="*/ 3757922 w 5082361"/>
              <a:gd name="connsiteY25" fmla="*/ 1022062 h 5045716"/>
              <a:gd name="connsiteX26" fmla="*/ 3667483 w 5082361"/>
              <a:gd name="connsiteY26" fmla="*/ 1073908 h 5045716"/>
              <a:gd name="connsiteX27" fmla="*/ 3587532 w 5082361"/>
              <a:gd name="connsiteY27" fmla="*/ 1126324 h 5045716"/>
              <a:gd name="connsiteX28" fmla="*/ 3547941 w 5082361"/>
              <a:gd name="connsiteY28" fmla="*/ 1156484 h 5045716"/>
              <a:gd name="connsiteX29" fmla="*/ 3602808 w 5082361"/>
              <a:gd name="connsiteY29" fmla="*/ 1132502 h 5045716"/>
              <a:gd name="connsiteX30" fmla="*/ 4765409 w 5082361"/>
              <a:gd name="connsiteY30" fmla="*/ 710197 h 5045716"/>
              <a:gd name="connsiteX31" fmla="*/ 4387212 w 5082361"/>
              <a:gd name="connsiteY31" fmla="*/ 880169 h 5045716"/>
              <a:gd name="connsiteX32" fmla="*/ 4263645 w 5082361"/>
              <a:gd name="connsiteY32" fmla="*/ 939329 h 5045716"/>
              <a:gd name="connsiteX33" fmla="*/ 4466465 w 5082361"/>
              <a:gd name="connsiteY33" fmla="*/ 873345 h 5045716"/>
              <a:gd name="connsiteX34" fmla="*/ 4748483 w 5082361"/>
              <a:gd name="connsiteY34" fmla="*/ 823177 h 5045716"/>
              <a:gd name="connsiteX35" fmla="*/ 4480083 w 5082361"/>
              <a:gd name="connsiteY35" fmla="*/ 934964 h 5045716"/>
              <a:gd name="connsiteX36" fmla="*/ 4591917 w 5082361"/>
              <a:gd name="connsiteY36" fmla="*/ 918968 h 5045716"/>
              <a:gd name="connsiteX37" fmla="*/ 4438068 w 5082361"/>
              <a:gd name="connsiteY37" fmla="*/ 996999 h 5045716"/>
              <a:gd name="connsiteX38" fmla="*/ 4339731 w 5082361"/>
              <a:gd name="connsiteY38" fmla="*/ 1021394 h 5045716"/>
              <a:gd name="connsiteX39" fmla="*/ 4605174 w 5082361"/>
              <a:gd name="connsiteY39" fmla="*/ 986867 h 5045716"/>
              <a:gd name="connsiteX40" fmla="*/ 4571202 w 5082361"/>
              <a:gd name="connsiteY40" fmla="*/ 1003379 h 5045716"/>
              <a:gd name="connsiteX41" fmla="*/ 4637634 w 5082361"/>
              <a:gd name="connsiteY41" fmla="*/ 984996 h 5045716"/>
              <a:gd name="connsiteX42" fmla="*/ 4827646 w 5082361"/>
              <a:gd name="connsiteY42" fmla="*/ 960291 h 5045716"/>
              <a:gd name="connsiteX43" fmla="*/ 4559245 w 5082361"/>
              <a:gd name="connsiteY43" fmla="*/ 1072077 h 5045716"/>
              <a:gd name="connsiteX44" fmla="*/ 4671079 w 5082361"/>
              <a:gd name="connsiteY44" fmla="*/ 1056081 h 5045716"/>
              <a:gd name="connsiteX45" fmla="*/ 4517230 w 5082361"/>
              <a:gd name="connsiteY45" fmla="*/ 1134111 h 5045716"/>
              <a:gd name="connsiteX46" fmla="*/ 4418893 w 5082361"/>
              <a:gd name="connsiteY46" fmla="*/ 1158506 h 5045716"/>
              <a:gd name="connsiteX47" fmla="*/ 4684337 w 5082361"/>
              <a:gd name="connsiteY47" fmla="*/ 1123980 h 5045716"/>
              <a:gd name="connsiteX48" fmla="*/ 4617142 w 5082361"/>
              <a:gd name="connsiteY48" fmla="*/ 1157379 h 5045716"/>
              <a:gd name="connsiteX49" fmla="*/ 4689917 w 5082361"/>
              <a:gd name="connsiteY49" fmla="*/ 1126155 h 5045716"/>
              <a:gd name="connsiteX50" fmla="*/ 4684337 w 5082361"/>
              <a:gd name="connsiteY50" fmla="*/ 1123980 h 5045716"/>
              <a:gd name="connsiteX51" fmla="*/ 4715861 w 5082361"/>
              <a:gd name="connsiteY51" fmla="*/ 1111177 h 5045716"/>
              <a:gd name="connsiteX52" fmla="*/ 4995945 w 5082361"/>
              <a:gd name="connsiteY52" fmla="*/ 1019627 h 5045716"/>
              <a:gd name="connsiteX53" fmla="*/ 4419323 w 5082361"/>
              <a:gd name="connsiteY53" fmla="*/ 1271589 h 5045716"/>
              <a:gd name="connsiteX54" fmla="*/ 4405445 w 5082361"/>
              <a:gd name="connsiteY54" fmla="*/ 1284998 h 5045716"/>
              <a:gd name="connsiteX55" fmla="*/ 4390136 w 5082361"/>
              <a:gd name="connsiteY55" fmla="*/ 1288440 h 5045716"/>
              <a:gd name="connsiteX56" fmla="*/ 3665389 w 5082361"/>
              <a:gd name="connsiteY56" fmla="*/ 1658302 h 5045716"/>
              <a:gd name="connsiteX57" fmla="*/ 5017788 w 5082361"/>
              <a:gd name="connsiteY57" fmla="*/ 1147331 h 5045716"/>
              <a:gd name="connsiteX58" fmla="*/ 3795585 w 5082361"/>
              <a:gd name="connsiteY58" fmla="*/ 1831383 h 5045716"/>
              <a:gd name="connsiteX59" fmla="*/ 5082361 w 5082361"/>
              <a:gd name="connsiteY59" fmla="*/ 1401470 h 5045716"/>
              <a:gd name="connsiteX60" fmla="*/ 4813961 w 5082361"/>
              <a:gd name="connsiteY60" fmla="*/ 1513258 h 5045716"/>
              <a:gd name="connsiteX61" fmla="*/ 4925795 w 5082361"/>
              <a:gd name="connsiteY61" fmla="*/ 1497261 h 5045716"/>
              <a:gd name="connsiteX62" fmla="*/ 4771946 w 5082361"/>
              <a:gd name="connsiteY62" fmla="*/ 1575292 h 5045716"/>
              <a:gd name="connsiteX63" fmla="*/ 4673609 w 5082361"/>
              <a:gd name="connsiteY63" fmla="*/ 1599687 h 5045716"/>
              <a:gd name="connsiteX64" fmla="*/ 4939052 w 5082361"/>
              <a:gd name="connsiteY64" fmla="*/ 1565160 h 5045716"/>
              <a:gd name="connsiteX65" fmla="*/ 4660161 w 5082361"/>
              <a:gd name="connsiteY65" fmla="*/ 1726178 h 5045716"/>
              <a:gd name="connsiteX66" fmla="*/ 3422469 w 5082361"/>
              <a:gd name="connsiteY66" fmla="*/ 2435977 h 5045716"/>
              <a:gd name="connsiteX67" fmla="*/ 3363626 w 5082361"/>
              <a:gd name="connsiteY67" fmla="*/ 2486633 h 5045716"/>
              <a:gd name="connsiteX68" fmla="*/ 3368258 w 5082361"/>
              <a:gd name="connsiteY68" fmla="*/ 2502993 h 5045716"/>
              <a:gd name="connsiteX69" fmla="*/ 3415571 w 5082361"/>
              <a:gd name="connsiteY69" fmla="*/ 2590172 h 5045716"/>
              <a:gd name="connsiteX70" fmla="*/ 3400364 w 5082361"/>
              <a:gd name="connsiteY70" fmla="*/ 2623666 h 5045716"/>
              <a:gd name="connsiteX71" fmla="*/ 3530181 w 5082361"/>
              <a:gd name="connsiteY71" fmla="*/ 2582239 h 5045716"/>
              <a:gd name="connsiteX72" fmla="*/ 3590764 w 5082361"/>
              <a:gd name="connsiteY72" fmla="*/ 2667958 h 5045716"/>
              <a:gd name="connsiteX73" fmla="*/ 3611820 w 5082361"/>
              <a:gd name="connsiteY73" fmla="*/ 2860259 h 5045716"/>
              <a:gd name="connsiteX74" fmla="*/ 3546521 w 5082361"/>
              <a:gd name="connsiteY74" fmla="*/ 2948703 h 5045716"/>
              <a:gd name="connsiteX75" fmla="*/ 3533861 w 5082361"/>
              <a:gd name="connsiteY75" fmla="*/ 2963221 h 5045716"/>
              <a:gd name="connsiteX76" fmla="*/ 3549255 w 5082361"/>
              <a:gd name="connsiteY76" fmla="*/ 2983884 h 5045716"/>
              <a:gd name="connsiteX77" fmla="*/ 3587303 w 5082361"/>
              <a:gd name="connsiteY77" fmla="*/ 3034952 h 5045716"/>
              <a:gd name="connsiteX78" fmla="*/ 3674290 w 5082361"/>
              <a:gd name="connsiteY78" fmla="*/ 3200597 h 5045716"/>
              <a:gd name="connsiteX79" fmla="*/ 3221902 w 5082361"/>
              <a:gd name="connsiteY79" fmla="*/ 3645271 h 5045716"/>
              <a:gd name="connsiteX80" fmla="*/ 2815154 w 5082361"/>
              <a:gd name="connsiteY80" fmla="*/ 4004232 h 5045716"/>
              <a:gd name="connsiteX81" fmla="*/ 675010 w 5082361"/>
              <a:gd name="connsiteY81" fmla="*/ 5045563 h 5045716"/>
              <a:gd name="connsiteX82" fmla="*/ 2005566 w 5082361"/>
              <a:gd name="connsiteY82" fmla="*/ 4406887 h 5045716"/>
              <a:gd name="connsiteX83" fmla="*/ 650830 w 5082361"/>
              <a:gd name="connsiteY83" fmla="*/ 4913813 h 5045716"/>
              <a:gd name="connsiteX84" fmla="*/ 1875370 w 5082361"/>
              <a:gd name="connsiteY84" fmla="*/ 4233808 h 5045716"/>
              <a:gd name="connsiteX85" fmla="*/ 588594 w 5082361"/>
              <a:gd name="connsiteY85" fmla="*/ 4663720 h 5045716"/>
              <a:gd name="connsiteX86" fmla="*/ 856994 w 5082361"/>
              <a:gd name="connsiteY86" fmla="*/ 4551933 h 5045716"/>
              <a:gd name="connsiteX87" fmla="*/ 745160 w 5082361"/>
              <a:gd name="connsiteY87" fmla="*/ 4567929 h 5045716"/>
              <a:gd name="connsiteX88" fmla="*/ 899009 w 5082361"/>
              <a:gd name="connsiteY88" fmla="*/ 4489898 h 5045716"/>
              <a:gd name="connsiteX89" fmla="*/ 997346 w 5082361"/>
              <a:gd name="connsiteY89" fmla="*/ 4465503 h 5045716"/>
              <a:gd name="connsiteX90" fmla="*/ 731903 w 5082361"/>
              <a:gd name="connsiteY90" fmla="*/ 4500030 h 5045716"/>
              <a:gd name="connsiteX91" fmla="*/ 799098 w 5082361"/>
              <a:gd name="connsiteY91" fmla="*/ 4466631 h 5045716"/>
              <a:gd name="connsiteX92" fmla="*/ 726323 w 5082361"/>
              <a:gd name="connsiteY92" fmla="*/ 4497855 h 5045716"/>
              <a:gd name="connsiteX93" fmla="*/ 731903 w 5082361"/>
              <a:gd name="connsiteY93" fmla="*/ 4500030 h 5045716"/>
              <a:gd name="connsiteX94" fmla="*/ 700379 w 5082361"/>
              <a:gd name="connsiteY94" fmla="*/ 4512834 h 5045716"/>
              <a:gd name="connsiteX95" fmla="*/ 420294 w 5082361"/>
              <a:gd name="connsiteY95" fmla="*/ 4604382 h 5045716"/>
              <a:gd name="connsiteX96" fmla="*/ 996916 w 5082361"/>
              <a:gd name="connsiteY96" fmla="*/ 4352421 h 5045716"/>
              <a:gd name="connsiteX97" fmla="*/ 1010794 w 5082361"/>
              <a:gd name="connsiteY97" fmla="*/ 4339012 h 5045716"/>
              <a:gd name="connsiteX98" fmla="*/ 1026103 w 5082361"/>
              <a:gd name="connsiteY98" fmla="*/ 4335570 h 5045716"/>
              <a:gd name="connsiteX99" fmla="*/ 1750850 w 5082361"/>
              <a:gd name="connsiteY99" fmla="*/ 3965707 h 5045716"/>
              <a:gd name="connsiteX100" fmla="*/ 398451 w 5082361"/>
              <a:gd name="connsiteY100" fmla="*/ 4476679 h 5045716"/>
              <a:gd name="connsiteX101" fmla="*/ 996390 w 5082361"/>
              <a:gd name="connsiteY101" fmla="*/ 4198918 h 5045716"/>
              <a:gd name="connsiteX102" fmla="*/ 1042669 w 5082361"/>
              <a:gd name="connsiteY102" fmla="*/ 4175054 h 5045716"/>
              <a:gd name="connsiteX103" fmla="*/ 925583 w 5082361"/>
              <a:gd name="connsiteY103" fmla="*/ 4232290 h 5045716"/>
              <a:gd name="connsiteX104" fmla="*/ 341132 w 5082361"/>
              <a:gd name="connsiteY104" fmla="*/ 4467270 h 5045716"/>
              <a:gd name="connsiteX105" fmla="*/ 1229211 w 5082361"/>
              <a:gd name="connsiteY105" fmla="*/ 4069165 h 5045716"/>
              <a:gd name="connsiteX106" fmla="*/ 1324439 w 5082361"/>
              <a:gd name="connsiteY106" fmla="*/ 4023654 h 5045716"/>
              <a:gd name="connsiteX107" fmla="*/ 1414878 w 5082361"/>
              <a:gd name="connsiteY107" fmla="*/ 3971808 h 5045716"/>
              <a:gd name="connsiteX108" fmla="*/ 1494830 w 5082361"/>
              <a:gd name="connsiteY108" fmla="*/ 3919392 h 5045716"/>
              <a:gd name="connsiteX109" fmla="*/ 1534420 w 5082361"/>
              <a:gd name="connsiteY109" fmla="*/ 3889232 h 5045716"/>
              <a:gd name="connsiteX110" fmla="*/ 1479553 w 5082361"/>
              <a:gd name="connsiteY110" fmla="*/ 3913214 h 5045716"/>
              <a:gd name="connsiteX111" fmla="*/ 316952 w 5082361"/>
              <a:gd name="connsiteY111" fmla="*/ 4335519 h 5045716"/>
              <a:gd name="connsiteX112" fmla="*/ 695149 w 5082361"/>
              <a:gd name="connsiteY112" fmla="*/ 4165547 h 5045716"/>
              <a:gd name="connsiteX113" fmla="*/ 818716 w 5082361"/>
              <a:gd name="connsiteY113" fmla="*/ 4106387 h 5045716"/>
              <a:gd name="connsiteX114" fmla="*/ 615897 w 5082361"/>
              <a:gd name="connsiteY114" fmla="*/ 4172372 h 5045716"/>
              <a:gd name="connsiteX115" fmla="*/ 333878 w 5082361"/>
              <a:gd name="connsiteY115" fmla="*/ 4222539 h 5045716"/>
              <a:gd name="connsiteX116" fmla="*/ 602278 w 5082361"/>
              <a:gd name="connsiteY116" fmla="*/ 4110752 h 5045716"/>
              <a:gd name="connsiteX117" fmla="*/ 490445 w 5082361"/>
              <a:gd name="connsiteY117" fmla="*/ 4126748 h 5045716"/>
              <a:gd name="connsiteX118" fmla="*/ 644293 w 5082361"/>
              <a:gd name="connsiteY118" fmla="*/ 4048717 h 5045716"/>
              <a:gd name="connsiteX119" fmla="*/ 742630 w 5082361"/>
              <a:gd name="connsiteY119" fmla="*/ 4024322 h 5045716"/>
              <a:gd name="connsiteX120" fmla="*/ 477187 w 5082361"/>
              <a:gd name="connsiteY120" fmla="*/ 4058849 h 5045716"/>
              <a:gd name="connsiteX121" fmla="*/ 511159 w 5082361"/>
              <a:gd name="connsiteY121" fmla="*/ 4042337 h 5045716"/>
              <a:gd name="connsiteX122" fmla="*/ 444728 w 5082361"/>
              <a:gd name="connsiteY122" fmla="*/ 4060720 h 5045716"/>
              <a:gd name="connsiteX123" fmla="*/ 254715 w 5082361"/>
              <a:gd name="connsiteY123" fmla="*/ 4085426 h 5045716"/>
              <a:gd name="connsiteX124" fmla="*/ 523116 w 5082361"/>
              <a:gd name="connsiteY124" fmla="*/ 3973639 h 5045716"/>
              <a:gd name="connsiteX125" fmla="*/ 411282 w 5082361"/>
              <a:gd name="connsiteY125" fmla="*/ 3989635 h 5045716"/>
              <a:gd name="connsiteX126" fmla="*/ 565131 w 5082361"/>
              <a:gd name="connsiteY126" fmla="*/ 3911605 h 5045716"/>
              <a:gd name="connsiteX127" fmla="*/ 663468 w 5082361"/>
              <a:gd name="connsiteY127" fmla="*/ 3887210 h 5045716"/>
              <a:gd name="connsiteX128" fmla="*/ 398025 w 5082361"/>
              <a:gd name="connsiteY128" fmla="*/ 3921736 h 5045716"/>
              <a:gd name="connsiteX129" fmla="*/ 465220 w 5082361"/>
              <a:gd name="connsiteY129" fmla="*/ 3888338 h 5045716"/>
              <a:gd name="connsiteX130" fmla="*/ 392444 w 5082361"/>
              <a:gd name="connsiteY130" fmla="*/ 3919561 h 5045716"/>
              <a:gd name="connsiteX131" fmla="*/ 398025 w 5082361"/>
              <a:gd name="connsiteY131" fmla="*/ 3921736 h 5045716"/>
              <a:gd name="connsiteX132" fmla="*/ 366501 w 5082361"/>
              <a:gd name="connsiteY132" fmla="*/ 3934539 h 5045716"/>
              <a:gd name="connsiteX133" fmla="*/ 86416 w 5082361"/>
              <a:gd name="connsiteY133" fmla="*/ 4026089 h 5045716"/>
              <a:gd name="connsiteX134" fmla="*/ 663038 w 5082361"/>
              <a:gd name="connsiteY134" fmla="*/ 3774127 h 5045716"/>
              <a:gd name="connsiteX135" fmla="*/ 676916 w 5082361"/>
              <a:gd name="connsiteY135" fmla="*/ 3760718 h 5045716"/>
              <a:gd name="connsiteX136" fmla="*/ 692225 w 5082361"/>
              <a:gd name="connsiteY136" fmla="*/ 3757276 h 5045716"/>
              <a:gd name="connsiteX137" fmla="*/ 1416973 w 5082361"/>
              <a:gd name="connsiteY137" fmla="*/ 3387414 h 5045716"/>
              <a:gd name="connsiteX138" fmla="*/ 64573 w 5082361"/>
              <a:gd name="connsiteY138" fmla="*/ 3898386 h 5045716"/>
              <a:gd name="connsiteX139" fmla="*/ 1286777 w 5082361"/>
              <a:gd name="connsiteY139" fmla="*/ 3214334 h 5045716"/>
              <a:gd name="connsiteX140" fmla="*/ 0 w 5082361"/>
              <a:gd name="connsiteY140" fmla="*/ 3644246 h 5045716"/>
              <a:gd name="connsiteX141" fmla="*/ 268400 w 5082361"/>
              <a:gd name="connsiteY141" fmla="*/ 3532459 h 5045716"/>
              <a:gd name="connsiteX142" fmla="*/ 156567 w 5082361"/>
              <a:gd name="connsiteY142" fmla="*/ 3548455 h 5045716"/>
              <a:gd name="connsiteX143" fmla="*/ 310415 w 5082361"/>
              <a:gd name="connsiteY143" fmla="*/ 3470424 h 5045716"/>
              <a:gd name="connsiteX144" fmla="*/ 408752 w 5082361"/>
              <a:gd name="connsiteY144" fmla="*/ 3446029 h 5045716"/>
              <a:gd name="connsiteX145" fmla="*/ 143309 w 5082361"/>
              <a:gd name="connsiteY145" fmla="*/ 3480556 h 5045716"/>
              <a:gd name="connsiteX146" fmla="*/ 422200 w 5082361"/>
              <a:gd name="connsiteY146" fmla="*/ 3319538 h 5045716"/>
              <a:gd name="connsiteX147" fmla="*/ 1406705 w 5082361"/>
              <a:gd name="connsiteY147" fmla="*/ 2804138 h 5045716"/>
              <a:gd name="connsiteX148" fmla="*/ 1500701 w 5082361"/>
              <a:gd name="connsiteY148" fmla="*/ 2734406 h 5045716"/>
              <a:gd name="connsiteX149" fmla="*/ 1492620 w 5082361"/>
              <a:gd name="connsiteY149" fmla="*/ 2714961 h 5045716"/>
              <a:gd name="connsiteX150" fmla="*/ 1470146 w 5082361"/>
              <a:gd name="connsiteY150" fmla="*/ 2522821 h 5045716"/>
              <a:gd name="connsiteX151" fmla="*/ 1610083 w 5082361"/>
              <a:gd name="connsiteY151" fmla="*/ 2346257 h 5045716"/>
              <a:gd name="connsiteX152" fmla="*/ 1666390 w 5082361"/>
              <a:gd name="connsiteY152" fmla="*/ 2293161 h 5045716"/>
              <a:gd name="connsiteX153" fmla="*/ 1662787 w 5082361"/>
              <a:gd name="connsiteY153" fmla="*/ 2286300 h 5045716"/>
              <a:gd name="connsiteX154" fmla="*/ 1674327 w 5082361"/>
              <a:gd name="connsiteY154" fmla="*/ 2268843 h 5045716"/>
              <a:gd name="connsiteX155" fmla="*/ 1610327 w 5082361"/>
              <a:gd name="connsiteY155" fmla="*/ 2165479 h 5045716"/>
              <a:gd name="connsiteX156" fmla="*/ 1495059 w 5082361"/>
              <a:gd name="connsiteY156" fmla="*/ 2010764 h 5045716"/>
              <a:gd name="connsiteX157" fmla="*/ 1408071 w 5082361"/>
              <a:gd name="connsiteY157" fmla="*/ 1845119 h 5045716"/>
              <a:gd name="connsiteX158" fmla="*/ 1860459 w 5082361"/>
              <a:gd name="connsiteY158" fmla="*/ 1400445 h 5045716"/>
              <a:gd name="connsiteX159" fmla="*/ 2267208 w 5082361"/>
              <a:gd name="connsiteY159" fmla="*/ 1041484 h 5045716"/>
              <a:gd name="connsiteX160" fmla="*/ 4407351 w 5082361"/>
              <a:gd name="connsiteY160" fmla="*/ 153 h 504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82361" h="5045716">
                <a:moveTo>
                  <a:pt x="4407351" y="153"/>
                </a:moveTo>
                <a:cubicBezTo>
                  <a:pt x="4407351" y="153"/>
                  <a:pt x="3125677" y="551243"/>
                  <a:pt x="3076796" y="638829"/>
                </a:cubicBezTo>
                <a:cubicBezTo>
                  <a:pt x="3076796" y="638829"/>
                  <a:pt x="4292561" y="93411"/>
                  <a:pt x="4431531" y="131903"/>
                </a:cubicBezTo>
                <a:cubicBezTo>
                  <a:pt x="4431531" y="131903"/>
                  <a:pt x="3242090" y="640536"/>
                  <a:pt x="3206991" y="811908"/>
                </a:cubicBezTo>
                <a:cubicBezTo>
                  <a:pt x="3206991" y="811908"/>
                  <a:pt x="4301862" y="341686"/>
                  <a:pt x="4493767" y="381996"/>
                </a:cubicBezTo>
                <a:cubicBezTo>
                  <a:pt x="4493767" y="381996"/>
                  <a:pt x="4270244" y="451684"/>
                  <a:pt x="4225367" y="493783"/>
                </a:cubicBezTo>
                <a:cubicBezTo>
                  <a:pt x="4225367" y="493783"/>
                  <a:pt x="4225367" y="493783"/>
                  <a:pt x="4337201" y="477787"/>
                </a:cubicBezTo>
                <a:cubicBezTo>
                  <a:pt x="4337201" y="477787"/>
                  <a:pt x="4337201" y="477787"/>
                  <a:pt x="4183353" y="555818"/>
                </a:cubicBezTo>
                <a:cubicBezTo>
                  <a:pt x="4183353" y="555818"/>
                  <a:pt x="4183353" y="555818"/>
                  <a:pt x="4085015" y="580213"/>
                </a:cubicBezTo>
                <a:cubicBezTo>
                  <a:pt x="4085015" y="580213"/>
                  <a:pt x="4258989" y="544529"/>
                  <a:pt x="4350459" y="545686"/>
                </a:cubicBezTo>
                <a:cubicBezTo>
                  <a:pt x="4331907" y="551001"/>
                  <a:pt x="4312450" y="562234"/>
                  <a:pt x="4283264" y="579085"/>
                </a:cubicBezTo>
                <a:cubicBezTo>
                  <a:pt x="4309207" y="564107"/>
                  <a:pt x="4334244" y="555048"/>
                  <a:pt x="4356039" y="547861"/>
                </a:cubicBezTo>
                <a:cubicBezTo>
                  <a:pt x="4353702" y="543814"/>
                  <a:pt x="4350459" y="545686"/>
                  <a:pt x="4350459" y="545686"/>
                </a:cubicBezTo>
                <a:cubicBezTo>
                  <a:pt x="4363431" y="538197"/>
                  <a:pt x="4375496" y="536627"/>
                  <a:pt x="4381982" y="532883"/>
                </a:cubicBezTo>
                <a:cubicBezTo>
                  <a:pt x="4524290" y="472309"/>
                  <a:pt x="4624439" y="436074"/>
                  <a:pt x="4662067" y="441334"/>
                </a:cubicBezTo>
                <a:cubicBezTo>
                  <a:pt x="4662067" y="441334"/>
                  <a:pt x="4387181" y="556865"/>
                  <a:pt x="4085445" y="693296"/>
                </a:cubicBezTo>
                <a:cubicBezTo>
                  <a:pt x="4081296" y="701087"/>
                  <a:pt x="4078053" y="702960"/>
                  <a:pt x="4071567" y="706704"/>
                </a:cubicBezTo>
                <a:cubicBezTo>
                  <a:pt x="4071567" y="706704"/>
                  <a:pt x="4065987" y="704530"/>
                  <a:pt x="4056259" y="710147"/>
                </a:cubicBezTo>
                <a:cubicBezTo>
                  <a:pt x="3716514" y="863125"/>
                  <a:pt x="3356406" y="1033256"/>
                  <a:pt x="3331511" y="1080009"/>
                </a:cubicBezTo>
                <a:cubicBezTo>
                  <a:pt x="3331511" y="1080009"/>
                  <a:pt x="4547277" y="534592"/>
                  <a:pt x="4683910" y="569037"/>
                </a:cubicBezTo>
                <a:cubicBezTo>
                  <a:pt x="4683910" y="569037"/>
                  <a:pt x="4387135" y="697207"/>
                  <a:pt x="4085971" y="846798"/>
                </a:cubicBezTo>
                <a:lnTo>
                  <a:pt x="4039692" y="870663"/>
                </a:lnTo>
                <a:lnTo>
                  <a:pt x="4156778" y="813426"/>
                </a:lnTo>
                <a:cubicBezTo>
                  <a:pt x="4446820" y="673798"/>
                  <a:pt x="4679113" y="573834"/>
                  <a:pt x="4741229" y="578447"/>
                </a:cubicBezTo>
                <a:cubicBezTo>
                  <a:pt x="4741229" y="578447"/>
                  <a:pt x="4240576" y="793715"/>
                  <a:pt x="3853150" y="976551"/>
                </a:cubicBezTo>
                <a:lnTo>
                  <a:pt x="3757922" y="1022062"/>
                </a:lnTo>
                <a:lnTo>
                  <a:pt x="3667483" y="1073908"/>
                </a:lnTo>
                <a:cubicBezTo>
                  <a:pt x="3638427" y="1091950"/>
                  <a:pt x="3611586" y="1109491"/>
                  <a:pt x="3587532" y="1126324"/>
                </a:cubicBezTo>
                <a:lnTo>
                  <a:pt x="3547941" y="1156484"/>
                </a:lnTo>
                <a:lnTo>
                  <a:pt x="3602808" y="1132502"/>
                </a:lnTo>
                <a:cubicBezTo>
                  <a:pt x="3951256" y="980907"/>
                  <a:pt x="4661181" y="681328"/>
                  <a:pt x="4765409" y="710197"/>
                </a:cubicBezTo>
                <a:cubicBezTo>
                  <a:pt x="4765409" y="710197"/>
                  <a:pt x="4598144" y="781723"/>
                  <a:pt x="4387212" y="880169"/>
                </a:cubicBezTo>
                <a:lnTo>
                  <a:pt x="4263645" y="939329"/>
                </a:lnTo>
                <a:lnTo>
                  <a:pt x="4466465" y="873345"/>
                </a:lnTo>
                <a:cubicBezTo>
                  <a:pt x="4596095" y="834930"/>
                  <a:pt x="4700507" y="813100"/>
                  <a:pt x="4748483" y="823177"/>
                </a:cubicBezTo>
                <a:cubicBezTo>
                  <a:pt x="4748483" y="823177"/>
                  <a:pt x="4524960" y="892865"/>
                  <a:pt x="4480083" y="934964"/>
                </a:cubicBezTo>
                <a:cubicBezTo>
                  <a:pt x="4480083" y="934964"/>
                  <a:pt x="4480083" y="934964"/>
                  <a:pt x="4591917" y="918968"/>
                </a:cubicBezTo>
                <a:cubicBezTo>
                  <a:pt x="4591917" y="918968"/>
                  <a:pt x="4591917" y="918968"/>
                  <a:pt x="4438068" y="996999"/>
                </a:cubicBezTo>
                <a:cubicBezTo>
                  <a:pt x="4438068" y="996999"/>
                  <a:pt x="4438068" y="996999"/>
                  <a:pt x="4339731" y="1021394"/>
                </a:cubicBezTo>
                <a:cubicBezTo>
                  <a:pt x="4339731" y="1021394"/>
                  <a:pt x="4513705" y="985710"/>
                  <a:pt x="4605174" y="986867"/>
                </a:cubicBezTo>
                <a:lnTo>
                  <a:pt x="4571202" y="1003379"/>
                </a:lnTo>
                <a:lnTo>
                  <a:pt x="4637634" y="984996"/>
                </a:lnTo>
                <a:cubicBezTo>
                  <a:pt x="4723936" y="963122"/>
                  <a:pt x="4791664" y="952732"/>
                  <a:pt x="4827646" y="960291"/>
                </a:cubicBezTo>
                <a:cubicBezTo>
                  <a:pt x="4827646" y="960291"/>
                  <a:pt x="4604122" y="1029977"/>
                  <a:pt x="4559245" y="1072077"/>
                </a:cubicBezTo>
                <a:cubicBezTo>
                  <a:pt x="4559245" y="1072077"/>
                  <a:pt x="4559245" y="1072077"/>
                  <a:pt x="4671079" y="1056081"/>
                </a:cubicBezTo>
                <a:cubicBezTo>
                  <a:pt x="4671079" y="1056081"/>
                  <a:pt x="4671079" y="1056081"/>
                  <a:pt x="4517230" y="1134111"/>
                </a:cubicBezTo>
                <a:cubicBezTo>
                  <a:pt x="4517230" y="1134111"/>
                  <a:pt x="4517230" y="1134111"/>
                  <a:pt x="4418893" y="1158506"/>
                </a:cubicBezTo>
                <a:cubicBezTo>
                  <a:pt x="4418893" y="1158506"/>
                  <a:pt x="4592867" y="1122822"/>
                  <a:pt x="4684337" y="1123980"/>
                </a:cubicBezTo>
                <a:cubicBezTo>
                  <a:pt x="4665785" y="1129294"/>
                  <a:pt x="4646328" y="1140528"/>
                  <a:pt x="4617142" y="1157379"/>
                </a:cubicBezTo>
                <a:cubicBezTo>
                  <a:pt x="4643085" y="1142400"/>
                  <a:pt x="4668122" y="1133341"/>
                  <a:pt x="4689917" y="1126155"/>
                </a:cubicBezTo>
                <a:cubicBezTo>
                  <a:pt x="4687580" y="1122107"/>
                  <a:pt x="4684337" y="1123980"/>
                  <a:pt x="4684337" y="1123980"/>
                </a:cubicBezTo>
                <a:cubicBezTo>
                  <a:pt x="4697309" y="1116490"/>
                  <a:pt x="4709375" y="1114921"/>
                  <a:pt x="4715861" y="1111177"/>
                </a:cubicBezTo>
                <a:cubicBezTo>
                  <a:pt x="4858168" y="1050602"/>
                  <a:pt x="4958317" y="1014368"/>
                  <a:pt x="4995945" y="1019627"/>
                </a:cubicBezTo>
                <a:cubicBezTo>
                  <a:pt x="4995945" y="1019627"/>
                  <a:pt x="4721059" y="1135159"/>
                  <a:pt x="4419323" y="1271589"/>
                </a:cubicBezTo>
                <a:cubicBezTo>
                  <a:pt x="4415174" y="1279381"/>
                  <a:pt x="4411931" y="1281253"/>
                  <a:pt x="4405445" y="1284998"/>
                </a:cubicBezTo>
                <a:cubicBezTo>
                  <a:pt x="4405445" y="1284998"/>
                  <a:pt x="4399865" y="1282823"/>
                  <a:pt x="4390136" y="1288440"/>
                </a:cubicBezTo>
                <a:cubicBezTo>
                  <a:pt x="4050392" y="1441418"/>
                  <a:pt x="3690283" y="1611550"/>
                  <a:pt x="3665389" y="1658302"/>
                </a:cubicBezTo>
                <a:cubicBezTo>
                  <a:pt x="3665389" y="1658302"/>
                  <a:pt x="4881155" y="1112885"/>
                  <a:pt x="5017788" y="1147331"/>
                </a:cubicBezTo>
                <a:cubicBezTo>
                  <a:pt x="5017788" y="1147331"/>
                  <a:pt x="3830684" y="1660010"/>
                  <a:pt x="3795585" y="1831383"/>
                </a:cubicBezTo>
                <a:cubicBezTo>
                  <a:pt x="3795585" y="1831383"/>
                  <a:pt x="4890456" y="1361160"/>
                  <a:pt x="5082361" y="1401470"/>
                </a:cubicBezTo>
                <a:cubicBezTo>
                  <a:pt x="5082361" y="1401470"/>
                  <a:pt x="4858837" y="1471158"/>
                  <a:pt x="4813961" y="1513258"/>
                </a:cubicBezTo>
                <a:cubicBezTo>
                  <a:pt x="4813961" y="1513258"/>
                  <a:pt x="4813961" y="1513258"/>
                  <a:pt x="4925795" y="1497261"/>
                </a:cubicBezTo>
                <a:cubicBezTo>
                  <a:pt x="4925795" y="1497261"/>
                  <a:pt x="4925795" y="1497261"/>
                  <a:pt x="4771946" y="1575292"/>
                </a:cubicBezTo>
                <a:cubicBezTo>
                  <a:pt x="4771946" y="1575292"/>
                  <a:pt x="4771946" y="1575292"/>
                  <a:pt x="4673609" y="1599687"/>
                </a:cubicBezTo>
                <a:cubicBezTo>
                  <a:pt x="4673609" y="1599687"/>
                  <a:pt x="4847583" y="1564003"/>
                  <a:pt x="4939052" y="1565160"/>
                </a:cubicBezTo>
                <a:cubicBezTo>
                  <a:pt x="4894558" y="1585453"/>
                  <a:pt x="4807905" y="1630085"/>
                  <a:pt x="4660161" y="1726178"/>
                </a:cubicBezTo>
                <a:cubicBezTo>
                  <a:pt x="4660161" y="1726178"/>
                  <a:pt x="4119085" y="1865116"/>
                  <a:pt x="3422469" y="2435977"/>
                </a:cubicBezTo>
                <a:lnTo>
                  <a:pt x="3363626" y="2486633"/>
                </a:lnTo>
                <a:lnTo>
                  <a:pt x="3368258" y="2502993"/>
                </a:lnTo>
                <a:cubicBezTo>
                  <a:pt x="3380225" y="2536365"/>
                  <a:pt x="3398045" y="2572646"/>
                  <a:pt x="3415571" y="2590172"/>
                </a:cubicBezTo>
                <a:cubicBezTo>
                  <a:pt x="3403789" y="2601954"/>
                  <a:pt x="3391220" y="2614522"/>
                  <a:pt x="3400364" y="2623666"/>
                </a:cubicBezTo>
                <a:cubicBezTo>
                  <a:pt x="3436939" y="2660242"/>
                  <a:pt x="3498210" y="2598970"/>
                  <a:pt x="3530181" y="2582239"/>
                </a:cubicBezTo>
                <a:cubicBezTo>
                  <a:pt x="3560252" y="2588744"/>
                  <a:pt x="3585045" y="2637102"/>
                  <a:pt x="3590764" y="2667958"/>
                </a:cubicBezTo>
                <a:cubicBezTo>
                  <a:pt x="3590764" y="2667958"/>
                  <a:pt x="3652165" y="2801627"/>
                  <a:pt x="3611820" y="2860259"/>
                </a:cubicBezTo>
                <a:cubicBezTo>
                  <a:pt x="3592040" y="2889182"/>
                  <a:pt x="3570167" y="2919056"/>
                  <a:pt x="3546521" y="2948703"/>
                </a:cubicBezTo>
                <a:lnTo>
                  <a:pt x="3533861" y="2963221"/>
                </a:lnTo>
                <a:lnTo>
                  <a:pt x="3549255" y="2983884"/>
                </a:lnTo>
                <a:cubicBezTo>
                  <a:pt x="3560287" y="2998690"/>
                  <a:pt x="3572894" y="3015612"/>
                  <a:pt x="3587303" y="3034952"/>
                </a:cubicBezTo>
                <a:cubicBezTo>
                  <a:pt x="3587303" y="3034952"/>
                  <a:pt x="3587303" y="3034952"/>
                  <a:pt x="3674290" y="3200597"/>
                </a:cubicBezTo>
                <a:cubicBezTo>
                  <a:pt x="3674290" y="3200597"/>
                  <a:pt x="3657837" y="3269460"/>
                  <a:pt x="3221902" y="3645271"/>
                </a:cubicBezTo>
                <a:cubicBezTo>
                  <a:pt x="3221902" y="3645271"/>
                  <a:pt x="3077831" y="3852575"/>
                  <a:pt x="2815154" y="4004232"/>
                </a:cubicBezTo>
                <a:cubicBezTo>
                  <a:pt x="2815154" y="4004232"/>
                  <a:pt x="873783" y="5060322"/>
                  <a:pt x="675010" y="5045563"/>
                </a:cubicBezTo>
                <a:cubicBezTo>
                  <a:pt x="675010" y="5045563"/>
                  <a:pt x="1956684" y="4494474"/>
                  <a:pt x="2005566" y="4406887"/>
                </a:cubicBezTo>
                <a:cubicBezTo>
                  <a:pt x="2005566" y="4406887"/>
                  <a:pt x="789800" y="4952305"/>
                  <a:pt x="650830" y="4913813"/>
                </a:cubicBezTo>
                <a:cubicBezTo>
                  <a:pt x="650830" y="4913813"/>
                  <a:pt x="1840271" y="4405181"/>
                  <a:pt x="1875370" y="4233808"/>
                </a:cubicBezTo>
                <a:cubicBezTo>
                  <a:pt x="1875370" y="4233808"/>
                  <a:pt x="780499" y="4704030"/>
                  <a:pt x="588594" y="4663720"/>
                </a:cubicBezTo>
                <a:cubicBezTo>
                  <a:pt x="588594" y="4663720"/>
                  <a:pt x="812117" y="4594032"/>
                  <a:pt x="856994" y="4551933"/>
                </a:cubicBezTo>
                <a:cubicBezTo>
                  <a:pt x="856994" y="4551933"/>
                  <a:pt x="856994" y="4551933"/>
                  <a:pt x="745160" y="4567929"/>
                </a:cubicBezTo>
                <a:cubicBezTo>
                  <a:pt x="745160" y="4567929"/>
                  <a:pt x="745160" y="4567929"/>
                  <a:pt x="899009" y="4489898"/>
                </a:cubicBezTo>
                <a:cubicBezTo>
                  <a:pt x="899009" y="4489898"/>
                  <a:pt x="899009" y="4489898"/>
                  <a:pt x="997346" y="4465503"/>
                </a:cubicBezTo>
                <a:cubicBezTo>
                  <a:pt x="997346" y="4465503"/>
                  <a:pt x="823372" y="4501187"/>
                  <a:pt x="731903" y="4500030"/>
                </a:cubicBezTo>
                <a:cubicBezTo>
                  <a:pt x="750454" y="4494716"/>
                  <a:pt x="769911" y="4483482"/>
                  <a:pt x="799098" y="4466631"/>
                </a:cubicBezTo>
                <a:cubicBezTo>
                  <a:pt x="773154" y="4481610"/>
                  <a:pt x="748117" y="4490668"/>
                  <a:pt x="726323" y="4497855"/>
                </a:cubicBezTo>
                <a:cubicBezTo>
                  <a:pt x="728659" y="4501902"/>
                  <a:pt x="731903" y="4500030"/>
                  <a:pt x="731903" y="4500030"/>
                </a:cubicBezTo>
                <a:cubicBezTo>
                  <a:pt x="718930" y="4507519"/>
                  <a:pt x="706865" y="4509089"/>
                  <a:pt x="700379" y="4512834"/>
                </a:cubicBezTo>
                <a:cubicBezTo>
                  <a:pt x="558072" y="4573408"/>
                  <a:pt x="457923" y="4609643"/>
                  <a:pt x="420294" y="4604382"/>
                </a:cubicBezTo>
                <a:cubicBezTo>
                  <a:pt x="420294" y="4604382"/>
                  <a:pt x="695181" y="4488852"/>
                  <a:pt x="996916" y="4352421"/>
                </a:cubicBezTo>
                <a:cubicBezTo>
                  <a:pt x="1001065" y="4344629"/>
                  <a:pt x="1004308" y="4342756"/>
                  <a:pt x="1010794" y="4339012"/>
                </a:cubicBezTo>
                <a:cubicBezTo>
                  <a:pt x="1010794" y="4339012"/>
                  <a:pt x="1016374" y="4341187"/>
                  <a:pt x="1026103" y="4335570"/>
                </a:cubicBezTo>
                <a:cubicBezTo>
                  <a:pt x="1365847" y="4182592"/>
                  <a:pt x="1725956" y="4012460"/>
                  <a:pt x="1750850" y="3965707"/>
                </a:cubicBezTo>
                <a:cubicBezTo>
                  <a:pt x="1750850" y="3965707"/>
                  <a:pt x="535084" y="4511125"/>
                  <a:pt x="398451" y="4476679"/>
                </a:cubicBezTo>
                <a:cubicBezTo>
                  <a:pt x="398451" y="4476679"/>
                  <a:pt x="695227" y="4348509"/>
                  <a:pt x="996390" y="4198918"/>
                </a:cubicBezTo>
                <a:lnTo>
                  <a:pt x="1042669" y="4175054"/>
                </a:lnTo>
                <a:lnTo>
                  <a:pt x="925583" y="4232290"/>
                </a:lnTo>
                <a:cubicBezTo>
                  <a:pt x="635541" y="4371919"/>
                  <a:pt x="403248" y="4471882"/>
                  <a:pt x="341132" y="4467270"/>
                </a:cubicBezTo>
                <a:cubicBezTo>
                  <a:pt x="341132" y="4467270"/>
                  <a:pt x="841786" y="4252001"/>
                  <a:pt x="1229211" y="4069165"/>
                </a:cubicBezTo>
                <a:lnTo>
                  <a:pt x="1324439" y="4023654"/>
                </a:lnTo>
                <a:lnTo>
                  <a:pt x="1414878" y="3971808"/>
                </a:lnTo>
                <a:cubicBezTo>
                  <a:pt x="1443934" y="3953767"/>
                  <a:pt x="1470776" y="3936225"/>
                  <a:pt x="1494830" y="3919392"/>
                </a:cubicBezTo>
                <a:lnTo>
                  <a:pt x="1534420" y="3889232"/>
                </a:lnTo>
                <a:lnTo>
                  <a:pt x="1479553" y="3913214"/>
                </a:lnTo>
                <a:cubicBezTo>
                  <a:pt x="1131105" y="4064809"/>
                  <a:pt x="421180" y="4364389"/>
                  <a:pt x="316952" y="4335519"/>
                </a:cubicBezTo>
                <a:cubicBezTo>
                  <a:pt x="316952" y="4335519"/>
                  <a:pt x="484218" y="4263993"/>
                  <a:pt x="695149" y="4165547"/>
                </a:cubicBezTo>
                <a:lnTo>
                  <a:pt x="818716" y="4106387"/>
                </a:lnTo>
                <a:lnTo>
                  <a:pt x="615897" y="4172372"/>
                </a:lnTo>
                <a:cubicBezTo>
                  <a:pt x="486266" y="4210787"/>
                  <a:pt x="381854" y="4232616"/>
                  <a:pt x="333878" y="4222539"/>
                </a:cubicBezTo>
                <a:cubicBezTo>
                  <a:pt x="333878" y="4222539"/>
                  <a:pt x="557402" y="4152851"/>
                  <a:pt x="602278" y="4110752"/>
                </a:cubicBezTo>
                <a:cubicBezTo>
                  <a:pt x="602278" y="4110752"/>
                  <a:pt x="602278" y="4110752"/>
                  <a:pt x="490445" y="4126748"/>
                </a:cubicBezTo>
                <a:cubicBezTo>
                  <a:pt x="490445" y="4126748"/>
                  <a:pt x="490445" y="4126748"/>
                  <a:pt x="644293" y="4048717"/>
                </a:cubicBezTo>
                <a:cubicBezTo>
                  <a:pt x="644293" y="4048717"/>
                  <a:pt x="644293" y="4048717"/>
                  <a:pt x="742630" y="4024322"/>
                </a:cubicBezTo>
                <a:cubicBezTo>
                  <a:pt x="742630" y="4024322"/>
                  <a:pt x="568656" y="4060007"/>
                  <a:pt x="477187" y="4058849"/>
                </a:cubicBezTo>
                <a:lnTo>
                  <a:pt x="511159" y="4042337"/>
                </a:lnTo>
                <a:lnTo>
                  <a:pt x="444728" y="4060720"/>
                </a:lnTo>
                <a:cubicBezTo>
                  <a:pt x="358425" y="4082594"/>
                  <a:pt x="290697" y="4092984"/>
                  <a:pt x="254715" y="4085426"/>
                </a:cubicBezTo>
                <a:cubicBezTo>
                  <a:pt x="254715" y="4085426"/>
                  <a:pt x="478240" y="4015739"/>
                  <a:pt x="523116" y="3973639"/>
                </a:cubicBezTo>
                <a:cubicBezTo>
                  <a:pt x="523116" y="3973639"/>
                  <a:pt x="523116" y="3973639"/>
                  <a:pt x="411282" y="3989635"/>
                </a:cubicBezTo>
                <a:cubicBezTo>
                  <a:pt x="411282" y="3989635"/>
                  <a:pt x="411282" y="3989635"/>
                  <a:pt x="565131" y="3911605"/>
                </a:cubicBezTo>
                <a:cubicBezTo>
                  <a:pt x="565131" y="3911605"/>
                  <a:pt x="565131" y="3911605"/>
                  <a:pt x="663468" y="3887210"/>
                </a:cubicBezTo>
                <a:cubicBezTo>
                  <a:pt x="663468" y="3887210"/>
                  <a:pt x="489494" y="3922894"/>
                  <a:pt x="398025" y="3921736"/>
                </a:cubicBezTo>
                <a:cubicBezTo>
                  <a:pt x="416576" y="3916422"/>
                  <a:pt x="436033" y="3905189"/>
                  <a:pt x="465220" y="3888338"/>
                </a:cubicBezTo>
                <a:cubicBezTo>
                  <a:pt x="439276" y="3903316"/>
                  <a:pt x="414239" y="3912375"/>
                  <a:pt x="392444" y="3919561"/>
                </a:cubicBezTo>
                <a:cubicBezTo>
                  <a:pt x="394781" y="3923609"/>
                  <a:pt x="398025" y="3921736"/>
                  <a:pt x="398025" y="3921736"/>
                </a:cubicBezTo>
                <a:cubicBezTo>
                  <a:pt x="385052" y="3929226"/>
                  <a:pt x="372986" y="3930795"/>
                  <a:pt x="366501" y="3934539"/>
                </a:cubicBezTo>
                <a:cubicBezTo>
                  <a:pt x="224194" y="3995114"/>
                  <a:pt x="124044" y="4031348"/>
                  <a:pt x="86416" y="4026089"/>
                </a:cubicBezTo>
                <a:cubicBezTo>
                  <a:pt x="86416" y="4026089"/>
                  <a:pt x="361302" y="3910557"/>
                  <a:pt x="663038" y="3774127"/>
                </a:cubicBezTo>
                <a:cubicBezTo>
                  <a:pt x="667187" y="3766335"/>
                  <a:pt x="670430" y="3764463"/>
                  <a:pt x="676916" y="3760718"/>
                </a:cubicBezTo>
                <a:cubicBezTo>
                  <a:pt x="676916" y="3760718"/>
                  <a:pt x="682496" y="3762893"/>
                  <a:pt x="692225" y="3757276"/>
                </a:cubicBezTo>
                <a:cubicBezTo>
                  <a:pt x="1031969" y="3604298"/>
                  <a:pt x="1392078" y="3434167"/>
                  <a:pt x="1416973" y="3387414"/>
                </a:cubicBezTo>
                <a:cubicBezTo>
                  <a:pt x="1416973" y="3387414"/>
                  <a:pt x="201206" y="3932831"/>
                  <a:pt x="64573" y="3898386"/>
                </a:cubicBezTo>
                <a:cubicBezTo>
                  <a:pt x="64573" y="3898386"/>
                  <a:pt x="1251677" y="3385706"/>
                  <a:pt x="1286777" y="3214334"/>
                </a:cubicBezTo>
                <a:cubicBezTo>
                  <a:pt x="1286777" y="3214334"/>
                  <a:pt x="191906" y="3684556"/>
                  <a:pt x="0" y="3644246"/>
                </a:cubicBezTo>
                <a:cubicBezTo>
                  <a:pt x="0" y="3644246"/>
                  <a:pt x="223524" y="3574558"/>
                  <a:pt x="268400" y="3532459"/>
                </a:cubicBezTo>
                <a:cubicBezTo>
                  <a:pt x="268400" y="3532459"/>
                  <a:pt x="268400" y="3532459"/>
                  <a:pt x="156567" y="3548455"/>
                </a:cubicBezTo>
                <a:cubicBezTo>
                  <a:pt x="156567" y="3548455"/>
                  <a:pt x="156567" y="3548455"/>
                  <a:pt x="310415" y="3470424"/>
                </a:cubicBezTo>
                <a:cubicBezTo>
                  <a:pt x="310415" y="3470424"/>
                  <a:pt x="310415" y="3470424"/>
                  <a:pt x="408752" y="3446029"/>
                </a:cubicBezTo>
                <a:cubicBezTo>
                  <a:pt x="408752" y="3446029"/>
                  <a:pt x="234778" y="3481713"/>
                  <a:pt x="143309" y="3480556"/>
                </a:cubicBezTo>
                <a:cubicBezTo>
                  <a:pt x="187804" y="3460263"/>
                  <a:pt x="274456" y="3415632"/>
                  <a:pt x="422200" y="3319538"/>
                </a:cubicBezTo>
                <a:cubicBezTo>
                  <a:pt x="422200" y="3319538"/>
                  <a:pt x="836461" y="3213164"/>
                  <a:pt x="1406705" y="2804138"/>
                </a:cubicBezTo>
                <a:lnTo>
                  <a:pt x="1500701" y="2734406"/>
                </a:lnTo>
                <a:lnTo>
                  <a:pt x="1492620" y="2714961"/>
                </a:lnTo>
                <a:cubicBezTo>
                  <a:pt x="1492620" y="2714961"/>
                  <a:pt x="1430235" y="2581749"/>
                  <a:pt x="1470146" y="2522821"/>
                </a:cubicBezTo>
                <a:cubicBezTo>
                  <a:pt x="1509276" y="2464684"/>
                  <a:pt x="1556752" y="2402683"/>
                  <a:pt x="1610083" y="2346257"/>
                </a:cubicBezTo>
                <a:lnTo>
                  <a:pt x="1666390" y="2293161"/>
                </a:lnTo>
                <a:lnTo>
                  <a:pt x="1662787" y="2286300"/>
                </a:lnTo>
                <a:cubicBezTo>
                  <a:pt x="1662787" y="2286300"/>
                  <a:pt x="1663693" y="2280379"/>
                  <a:pt x="1674327" y="2268843"/>
                </a:cubicBezTo>
                <a:cubicBezTo>
                  <a:pt x="1674327" y="2268843"/>
                  <a:pt x="1674327" y="2268843"/>
                  <a:pt x="1610327" y="2165479"/>
                </a:cubicBezTo>
                <a:cubicBezTo>
                  <a:pt x="1610327" y="2165479"/>
                  <a:pt x="1610327" y="2165479"/>
                  <a:pt x="1495059" y="2010764"/>
                </a:cubicBezTo>
                <a:cubicBezTo>
                  <a:pt x="1495059" y="2010764"/>
                  <a:pt x="1495059" y="2010764"/>
                  <a:pt x="1408071" y="1845119"/>
                </a:cubicBezTo>
                <a:cubicBezTo>
                  <a:pt x="1408071" y="1845119"/>
                  <a:pt x="1424524" y="1776257"/>
                  <a:pt x="1860459" y="1400445"/>
                </a:cubicBezTo>
                <a:cubicBezTo>
                  <a:pt x="1860459" y="1400445"/>
                  <a:pt x="2004530" y="1193141"/>
                  <a:pt x="2267208" y="1041484"/>
                </a:cubicBezTo>
                <a:cubicBezTo>
                  <a:pt x="2267208" y="1041484"/>
                  <a:pt x="4208578" y="-14606"/>
                  <a:pt x="4407351" y="153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3429000" y="971550"/>
            <a:ext cx="3200400" cy="762000"/>
          </a:xfrm>
          <a:prstGeom prst="rect">
            <a:avLst/>
          </a:prstGeom>
        </p:spPr>
        <p:txBody>
          <a:bodyPr vert="horz" lIns="0"/>
          <a:lstStyle>
            <a:lvl1pPr algn="l">
              <a:defRPr sz="2100" cap="all">
                <a:solidFill>
                  <a:srgbClr val="595959"/>
                </a:solidFill>
                <a:latin typeface="Avenir Heavy"/>
                <a:cs typeface="Avenir Heavy"/>
              </a:defRPr>
            </a:lvl1pPr>
          </a:lstStyle>
          <a:p>
            <a:r>
              <a:rPr lang="fr-CA" dirty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3429000" y="1962150"/>
            <a:ext cx="3200400" cy="2667000"/>
          </a:xfrm>
          <a:prstGeom prst="rect">
            <a:avLst/>
          </a:prstGeom>
        </p:spPr>
        <p:txBody>
          <a:bodyPr vert="horz" lIns="0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 userDrawn="1"/>
        </p:nvSpPr>
        <p:spPr bwMode="auto">
          <a:xfrm>
            <a:off x="1048942" y="3022600"/>
            <a:ext cx="2381" cy="33338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1" y="6"/>
                  <a:pt x="1" y="3"/>
                  <a:pt x="0" y="0"/>
                </a:cubicBezTo>
                <a:close/>
              </a:path>
            </a:pathLst>
          </a:custGeom>
          <a:solidFill>
            <a:srgbClr val="3F3B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14651" y="971550"/>
            <a:ext cx="3835667" cy="3702918"/>
          </a:xfrm>
          <a:custGeom>
            <a:avLst/>
            <a:gdLst>
              <a:gd name="connsiteX0" fmla="*/ 1990633 w 5114223"/>
              <a:gd name="connsiteY0" fmla="*/ 3648704 h 5061885"/>
              <a:gd name="connsiteX1" fmla="*/ 1826929 w 5114223"/>
              <a:gd name="connsiteY1" fmla="*/ 3720870 h 5061885"/>
              <a:gd name="connsiteX2" fmla="*/ 1786070 w 5114223"/>
              <a:gd name="connsiteY2" fmla="*/ 3738581 h 5061885"/>
              <a:gd name="connsiteX3" fmla="*/ 1711937 w 5114223"/>
              <a:gd name="connsiteY3" fmla="*/ 3777353 h 5061885"/>
              <a:gd name="connsiteX4" fmla="*/ 1073294 w 5114223"/>
              <a:gd name="connsiteY4" fmla="*/ 4099508 h 5061885"/>
              <a:gd name="connsiteX5" fmla="*/ 1059396 w 5114223"/>
              <a:gd name="connsiteY5" fmla="*/ 4106073 h 5061885"/>
              <a:gd name="connsiteX6" fmla="*/ 1079663 w 5114223"/>
              <a:gd name="connsiteY6" fmla="*/ 4097286 h 5061885"/>
              <a:gd name="connsiteX7" fmla="*/ 1348140 w 5114223"/>
              <a:gd name="connsiteY7" fmla="*/ 3978255 h 5061885"/>
              <a:gd name="connsiteX8" fmla="*/ 1359967 w 5114223"/>
              <a:gd name="connsiteY8" fmla="*/ 3966828 h 5061885"/>
              <a:gd name="connsiteX9" fmla="*/ 1373013 w 5114223"/>
              <a:gd name="connsiteY9" fmla="*/ 3963895 h 5061885"/>
              <a:gd name="connsiteX10" fmla="*/ 1990633 w 5114223"/>
              <a:gd name="connsiteY10" fmla="*/ 3648704 h 5061885"/>
              <a:gd name="connsiteX11" fmla="*/ 4054825 w 5114223"/>
              <a:gd name="connsiteY11" fmla="*/ 955812 h 5061885"/>
              <a:gd name="connsiteX12" fmla="*/ 4034560 w 5114223"/>
              <a:gd name="connsiteY12" fmla="*/ 964598 h 5061885"/>
              <a:gd name="connsiteX13" fmla="*/ 3766083 w 5114223"/>
              <a:gd name="connsiteY13" fmla="*/ 1083629 h 5061885"/>
              <a:gd name="connsiteX14" fmla="*/ 3754256 w 5114223"/>
              <a:gd name="connsiteY14" fmla="*/ 1095056 h 5061885"/>
              <a:gd name="connsiteX15" fmla="*/ 3741210 w 5114223"/>
              <a:gd name="connsiteY15" fmla="*/ 1097989 h 5061885"/>
              <a:gd name="connsiteX16" fmla="*/ 3123590 w 5114223"/>
              <a:gd name="connsiteY16" fmla="*/ 1413180 h 5061885"/>
              <a:gd name="connsiteX17" fmla="*/ 3287294 w 5114223"/>
              <a:gd name="connsiteY17" fmla="*/ 1341014 h 5061885"/>
              <a:gd name="connsiteX18" fmla="*/ 3328153 w 5114223"/>
              <a:gd name="connsiteY18" fmla="*/ 1323304 h 5061885"/>
              <a:gd name="connsiteX19" fmla="*/ 3402286 w 5114223"/>
              <a:gd name="connsiteY19" fmla="*/ 1284532 h 5061885"/>
              <a:gd name="connsiteX20" fmla="*/ 4040929 w 5114223"/>
              <a:gd name="connsiteY20" fmla="*/ 962376 h 5061885"/>
              <a:gd name="connsiteX21" fmla="*/ 3755880 w 5114223"/>
              <a:gd name="connsiteY21" fmla="*/ 130 h 5061885"/>
              <a:gd name="connsiteX22" fmla="*/ 2622000 w 5114223"/>
              <a:gd name="connsiteY22" fmla="*/ 544400 h 5061885"/>
              <a:gd name="connsiteX23" fmla="*/ 3776486 w 5114223"/>
              <a:gd name="connsiteY23" fmla="*/ 112405 h 5061885"/>
              <a:gd name="connsiteX24" fmla="*/ 2732951 w 5114223"/>
              <a:gd name="connsiteY24" fmla="*/ 691895 h 5061885"/>
              <a:gd name="connsiteX25" fmla="*/ 3829523 w 5114223"/>
              <a:gd name="connsiteY25" fmla="*/ 325531 h 5061885"/>
              <a:gd name="connsiteX26" fmla="*/ 3600796 w 5114223"/>
              <a:gd name="connsiteY26" fmla="*/ 420794 h 5061885"/>
              <a:gd name="connsiteX27" fmla="*/ 3696100 w 5114223"/>
              <a:gd name="connsiteY27" fmla="*/ 407162 h 5061885"/>
              <a:gd name="connsiteX28" fmla="*/ 3564992 w 5114223"/>
              <a:gd name="connsiteY28" fmla="*/ 473659 h 5061885"/>
              <a:gd name="connsiteX29" fmla="*/ 3481190 w 5114223"/>
              <a:gd name="connsiteY29" fmla="*/ 494448 h 5061885"/>
              <a:gd name="connsiteX30" fmla="*/ 3707397 w 5114223"/>
              <a:gd name="connsiteY30" fmla="*/ 465025 h 5061885"/>
              <a:gd name="connsiteX31" fmla="*/ 3650134 w 5114223"/>
              <a:gd name="connsiteY31" fmla="*/ 493487 h 5061885"/>
              <a:gd name="connsiteX32" fmla="*/ 3712152 w 5114223"/>
              <a:gd name="connsiteY32" fmla="*/ 466878 h 5061885"/>
              <a:gd name="connsiteX33" fmla="*/ 3707397 w 5114223"/>
              <a:gd name="connsiteY33" fmla="*/ 465025 h 5061885"/>
              <a:gd name="connsiteX34" fmla="*/ 3734261 w 5114223"/>
              <a:gd name="connsiteY34" fmla="*/ 454113 h 5061885"/>
              <a:gd name="connsiteX35" fmla="*/ 3972946 w 5114223"/>
              <a:gd name="connsiteY35" fmla="*/ 376098 h 5061885"/>
              <a:gd name="connsiteX36" fmla="*/ 3481557 w 5114223"/>
              <a:gd name="connsiteY36" fmla="*/ 590815 h 5061885"/>
              <a:gd name="connsiteX37" fmla="*/ 3469730 w 5114223"/>
              <a:gd name="connsiteY37" fmla="*/ 602242 h 5061885"/>
              <a:gd name="connsiteX38" fmla="*/ 3456684 w 5114223"/>
              <a:gd name="connsiteY38" fmla="*/ 605175 h 5061885"/>
              <a:gd name="connsiteX39" fmla="*/ 2839065 w 5114223"/>
              <a:gd name="connsiteY39" fmla="*/ 920367 h 5061885"/>
              <a:gd name="connsiteX40" fmla="*/ 3991560 w 5114223"/>
              <a:gd name="connsiteY40" fmla="*/ 484924 h 5061885"/>
              <a:gd name="connsiteX41" fmla="*/ 3482005 w 5114223"/>
              <a:gd name="connsiteY41" fmla="*/ 721628 h 5061885"/>
              <a:gd name="connsiteX42" fmla="*/ 3442567 w 5114223"/>
              <a:gd name="connsiteY42" fmla="*/ 741965 h 5061885"/>
              <a:gd name="connsiteX43" fmla="*/ 3542346 w 5114223"/>
              <a:gd name="connsiteY43" fmla="*/ 693189 h 5061885"/>
              <a:gd name="connsiteX44" fmla="*/ 4040406 w 5114223"/>
              <a:gd name="connsiteY44" fmla="*/ 492942 h 5061885"/>
              <a:gd name="connsiteX45" fmla="*/ 3283598 w 5114223"/>
              <a:gd name="connsiteY45" fmla="*/ 832202 h 5061885"/>
              <a:gd name="connsiteX46" fmla="*/ 3202447 w 5114223"/>
              <a:gd name="connsiteY46" fmla="*/ 870986 h 5061885"/>
              <a:gd name="connsiteX47" fmla="*/ 3125376 w 5114223"/>
              <a:gd name="connsiteY47" fmla="*/ 915168 h 5061885"/>
              <a:gd name="connsiteX48" fmla="*/ 3057242 w 5114223"/>
              <a:gd name="connsiteY48" fmla="*/ 959836 h 5061885"/>
              <a:gd name="connsiteX49" fmla="*/ 3023504 w 5114223"/>
              <a:gd name="connsiteY49" fmla="*/ 985538 h 5061885"/>
              <a:gd name="connsiteX50" fmla="*/ 3070261 w 5114223"/>
              <a:gd name="connsiteY50" fmla="*/ 965101 h 5061885"/>
              <a:gd name="connsiteX51" fmla="*/ 4061012 w 5114223"/>
              <a:gd name="connsiteY51" fmla="*/ 605219 h 5061885"/>
              <a:gd name="connsiteX52" fmla="*/ 3738718 w 5114223"/>
              <a:gd name="connsiteY52" fmla="*/ 750066 h 5061885"/>
              <a:gd name="connsiteX53" fmla="*/ 3633416 w 5114223"/>
              <a:gd name="connsiteY53" fmla="*/ 800482 h 5061885"/>
              <a:gd name="connsiteX54" fmla="*/ 3806256 w 5114223"/>
              <a:gd name="connsiteY54" fmla="*/ 744250 h 5061885"/>
              <a:gd name="connsiteX55" fmla="*/ 4046588 w 5114223"/>
              <a:gd name="connsiteY55" fmla="*/ 701499 h 5061885"/>
              <a:gd name="connsiteX56" fmla="*/ 3817862 w 5114223"/>
              <a:gd name="connsiteY56" fmla="*/ 796762 h 5061885"/>
              <a:gd name="connsiteX57" fmla="*/ 3913164 w 5114223"/>
              <a:gd name="connsiteY57" fmla="*/ 783130 h 5061885"/>
              <a:gd name="connsiteX58" fmla="*/ 3782057 w 5114223"/>
              <a:gd name="connsiteY58" fmla="*/ 849627 h 5061885"/>
              <a:gd name="connsiteX59" fmla="*/ 3698256 w 5114223"/>
              <a:gd name="connsiteY59" fmla="*/ 870416 h 5061885"/>
              <a:gd name="connsiteX60" fmla="*/ 3924462 w 5114223"/>
              <a:gd name="connsiteY60" fmla="*/ 840993 h 5061885"/>
              <a:gd name="connsiteX61" fmla="*/ 3895512 w 5114223"/>
              <a:gd name="connsiteY61" fmla="*/ 855064 h 5061885"/>
              <a:gd name="connsiteX62" fmla="*/ 3952123 w 5114223"/>
              <a:gd name="connsiteY62" fmla="*/ 839398 h 5061885"/>
              <a:gd name="connsiteX63" fmla="*/ 4114050 w 5114223"/>
              <a:gd name="connsiteY63" fmla="*/ 818344 h 5061885"/>
              <a:gd name="connsiteX64" fmla="*/ 3885322 w 5114223"/>
              <a:gd name="connsiteY64" fmla="*/ 913608 h 5061885"/>
              <a:gd name="connsiteX65" fmla="*/ 3980626 w 5114223"/>
              <a:gd name="connsiteY65" fmla="*/ 899976 h 5061885"/>
              <a:gd name="connsiteX66" fmla="*/ 3849518 w 5114223"/>
              <a:gd name="connsiteY66" fmla="*/ 966472 h 5061885"/>
              <a:gd name="connsiteX67" fmla="*/ 3765716 w 5114223"/>
              <a:gd name="connsiteY67" fmla="*/ 987261 h 5061885"/>
              <a:gd name="connsiteX68" fmla="*/ 3991923 w 5114223"/>
              <a:gd name="connsiteY68" fmla="*/ 957839 h 5061885"/>
              <a:gd name="connsiteX69" fmla="*/ 3934660 w 5114223"/>
              <a:gd name="connsiteY69" fmla="*/ 986300 h 5061885"/>
              <a:gd name="connsiteX70" fmla="*/ 3996679 w 5114223"/>
              <a:gd name="connsiteY70" fmla="*/ 959692 h 5061885"/>
              <a:gd name="connsiteX71" fmla="*/ 3991923 w 5114223"/>
              <a:gd name="connsiteY71" fmla="*/ 957839 h 5061885"/>
              <a:gd name="connsiteX72" fmla="*/ 4018787 w 5114223"/>
              <a:gd name="connsiteY72" fmla="*/ 946928 h 5061885"/>
              <a:gd name="connsiteX73" fmla="*/ 4223703 w 5114223"/>
              <a:gd name="connsiteY73" fmla="*/ 871951 h 5061885"/>
              <a:gd name="connsiteX74" fmla="*/ 4237907 w 5114223"/>
              <a:gd name="connsiteY74" fmla="*/ 870672 h 5061885"/>
              <a:gd name="connsiteX75" fmla="*/ 4307778 w 5114223"/>
              <a:gd name="connsiteY75" fmla="*/ 839354 h 5061885"/>
              <a:gd name="connsiteX76" fmla="*/ 4538989 w 5114223"/>
              <a:gd name="connsiteY76" fmla="*/ 762129 h 5061885"/>
              <a:gd name="connsiteX77" fmla="*/ 3465791 w 5114223"/>
              <a:gd name="connsiteY77" fmla="*/ 1261584 h 5061885"/>
              <a:gd name="connsiteX78" fmla="*/ 3453900 w 5114223"/>
              <a:gd name="connsiteY78" fmla="*/ 1269226 h 5061885"/>
              <a:gd name="connsiteX79" fmla="*/ 3457546 w 5114223"/>
              <a:gd name="connsiteY79" fmla="*/ 1267664 h 5061885"/>
              <a:gd name="connsiteX80" fmla="*/ 4046887 w 5114223"/>
              <a:gd name="connsiteY80" fmla="*/ 1033392 h 5061885"/>
              <a:gd name="connsiteX81" fmla="*/ 4066127 w 5114223"/>
              <a:gd name="connsiteY81" fmla="*/ 1027018 h 5061885"/>
              <a:gd name="connsiteX82" fmla="*/ 4142265 w 5114223"/>
              <a:gd name="connsiteY82" fmla="*/ 996676 h 5061885"/>
              <a:gd name="connsiteX83" fmla="*/ 4559595 w 5114223"/>
              <a:gd name="connsiteY83" fmla="*/ 874405 h 5061885"/>
              <a:gd name="connsiteX84" fmla="*/ 3532709 w 5114223"/>
              <a:gd name="connsiteY84" fmla="*/ 1423321 h 5061885"/>
              <a:gd name="connsiteX85" fmla="*/ 3522497 w 5114223"/>
              <a:gd name="connsiteY85" fmla="*/ 1442074 h 5061885"/>
              <a:gd name="connsiteX86" fmla="*/ 3538383 w 5114223"/>
              <a:gd name="connsiteY86" fmla="*/ 1435699 h 5061885"/>
              <a:gd name="connsiteX87" fmla="*/ 3721501 w 5114223"/>
              <a:gd name="connsiteY87" fmla="*/ 1364612 h 5061885"/>
              <a:gd name="connsiteX88" fmla="*/ 3825716 w 5114223"/>
              <a:gd name="connsiteY88" fmla="*/ 1326660 h 5061885"/>
              <a:gd name="connsiteX89" fmla="*/ 4003019 w 5114223"/>
              <a:gd name="connsiteY89" fmla="*/ 1257831 h 5061885"/>
              <a:gd name="connsiteX90" fmla="*/ 4612632 w 5114223"/>
              <a:gd name="connsiteY90" fmla="*/ 1087531 h 5061885"/>
              <a:gd name="connsiteX91" fmla="*/ 4383905 w 5114223"/>
              <a:gd name="connsiteY91" fmla="*/ 1182794 h 5061885"/>
              <a:gd name="connsiteX92" fmla="*/ 4479209 w 5114223"/>
              <a:gd name="connsiteY92" fmla="*/ 1169162 h 5061885"/>
              <a:gd name="connsiteX93" fmla="*/ 4348102 w 5114223"/>
              <a:gd name="connsiteY93" fmla="*/ 1235659 h 5061885"/>
              <a:gd name="connsiteX94" fmla="*/ 4264299 w 5114223"/>
              <a:gd name="connsiteY94" fmla="*/ 1256448 h 5061885"/>
              <a:gd name="connsiteX95" fmla="*/ 4490507 w 5114223"/>
              <a:gd name="connsiteY95" fmla="*/ 1227025 h 5061885"/>
              <a:gd name="connsiteX96" fmla="*/ 4433244 w 5114223"/>
              <a:gd name="connsiteY96" fmla="*/ 1255487 h 5061885"/>
              <a:gd name="connsiteX97" fmla="*/ 4495262 w 5114223"/>
              <a:gd name="connsiteY97" fmla="*/ 1228878 h 5061885"/>
              <a:gd name="connsiteX98" fmla="*/ 4490507 w 5114223"/>
              <a:gd name="connsiteY98" fmla="*/ 1227025 h 5061885"/>
              <a:gd name="connsiteX99" fmla="*/ 4517370 w 5114223"/>
              <a:gd name="connsiteY99" fmla="*/ 1216114 h 5061885"/>
              <a:gd name="connsiteX100" fmla="*/ 4756055 w 5114223"/>
              <a:gd name="connsiteY100" fmla="*/ 1138098 h 5061885"/>
              <a:gd name="connsiteX101" fmla="*/ 4264666 w 5114223"/>
              <a:gd name="connsiteY101" fmla="*/ 1352816 h 5061885"/>
              <a:gd name="connsiteX102" fmla="*/ 4252839 w 5114223"/>
              <a:gd name="connsiteY102" fmla="*/ 1364242 h 5061885"/>
              <a:gd name="connsiteX103" fmla="*/ 4239794 w 5114223"/>
              <a:gd name="connsiteY103" fmla="*/ 1367176 h 5061885"/>
              <a:gd name="connsiteX104" fmla="*/ 3622174 w 5114223"/>
              <a:gd name="connsiteY104" fmla="*/ 1682367 h 5061885"/>
              <a:gd name="connsiteX105" fmla="*/ 4774669 w 5114223"/>
              <a:gd name="connsiteY105" fmla="*/ 1246924 h 5061885"/>
              <a:gd name="connsiteX106" fmla="*/ 4265114 w 5114223"/>
              <a:gd name="connsiteY106" fmla="*/ 1483628 h 5061885"/>
              <a:gd name="connsiteX107" fmla="*/ 4225676 w 5114223"/>
              <a:gd name="connsiteY107" fmla="*/ 1503965 h 5061885"/>
              <a:gd name="connsiteX108" fmla="*/ 4325455 w 5114223"/>
              <a:gd name="connsiteY108" fmla="*/ 1455189 h 5061885"/>
              <a:gd name="connsiteX109" fmla="*/ 4823515 w 5114223"/>
              <a:gd name="connsiteY109" fmla="*/ 1254943 h 5061885"/>
              <a:gd name="connsiteX110" fmla="*/ 4066707 w 5114223"/>
              <a:gd name="connsiteY110" fmla="*/ 1594202 h 5061885"/>
              <a:gd name="connsiteX111" fmla="*/ 3985556 w 5114223"/>
              <a:gd name="connsiteY111" fmla="*/ 1632986 h 5061885"/>
              <a:gd name="connsiteX112" fmla="*/ 3908485 w 5114223"/>
              <a:gd name="connsiteY112" fmla="*/ 1677168 h 5061885"/>
              <a:gd name="connsiteX113" fmla="*/ 3840352 w 5114223"/>
              <a:gd name="connsiteY113" fmla="*/ 1721836 h 5061885"/>
              <a:gd name="connsiteX114" fmla="*/ 3806613 w 5114223"/>
              <a:gd name="connsiteY114" fmla="*/ 1747538 h 5061885"/>
              <a:gd name="connsiteX115" fmla="*/ 3853370 w 5114223"/>
              <a:gd name="connsiteY115" fmla="*/ 1727101 h 5061885"/>
              <a:gd name="connsiteX116" fmla="*/ 4844121 w 5114223"/>
              <a:gd name="connsiteY116" fmla="*/ 1367219 h 5061885"/>
              <a:gd name="connsiteX117" fmla="*/ 4521827 w 5114223"/>
              <a:gd name="connsiteY117" fmla="*/ 1512066 h 5061885"/>
              <a:gd name="connsiteX118" fmla="*/ 4416525 w 5114223"/>
              <a:gd name="connsiteY118" fmla="*/ 1562482 h 5061885"/>
              <a:gd name="connsiteX119" fmla="*/ 4589366 w 5114223"/>
              <a:gd name="connsiteY119" fmla="*/ 1506251 h 5061885"/>
              <a:gd name="connsiteX120" fmla="*/ 4829697 w 5114223"/>
              <a:gd name="connsiteY120" fmla="*/ 1463499 h 5061885"/>
              <a:gd name="connsiteX121" fmla="*/ 4600971 w 5114223"/>
              <a:gd name="connsiteY121" fmla="*/ 1558762 h 5061885"/>
              <a:gd name="connsiteX122" fmla="*/ 4696274 w 5114223"/>
              <a:gd name="connsiteY122" fmla="*/ 1545130 h 5061885"/>
              <a:gd name="connsiteX123" fmla="*/ 4565166 w 5114223"/>
              <a:gd name="connsiteY123" fmla="*/ 1611627 h 5061885"/>
              <a:gd name="connsiteX124" fmla="*/ 4481365 w 5114223"/>
              <a:gd name="connsiteY124" fmla="*/ 1632416 h 5061885"/>
              <a:gd name="connsiteX125" fmla="*/ 4707571 w 5114223"/>
              <a:gd name="connsiteY125" fmla="*/ 1602993 h 5061885"/>
              <a:gd name="connsiteX126" fmla="*/ 4678621 w 5114223"/>
              <a:gd name="connsiteY126" fmla="*/ 1617064 h 5061885"/>
              <a:gd name="connsiteX127" fmla="*/ 4735233 w 5114223"/>
              <a:gd name="connsiteY127" fmla="*/ 1601398 h 5061885"/>
              <a:gd name="connsiteX128" fmla="*/ 4897159 w 5114223"/>
              <a:gd name="connsiteY128" fmla="*/ 1580345 h 5061885"/>
              <a:gd name="connsiteX129" fmla="*/ 4668431 w 5114223"/>
              <a:gd name="connsiteY129" fmla="*/ 1675608 h 5061885"/>
              <a:gd name="connsiteX130" fmla="*/ 4763735 w 5114223"/>
              <a:gd name="connsiteY130" fmla="*/ 1661976 h 5061885"/>
              <a:gd name="connsiteX131" fmla="*/ 4632627 w 5114223"/>
              <a:gd name="connsiteY131" fmla="*/ 1728472 h 5061885"/>
              <a:gd name="connsiteX132" fmla="*/ 4548825 w 5114223"/>
              <a:gd name="connsiteY132" fmla="*/ 1749261 h 5061885"/>
              <a:gd name="connsiteX133" fmla="*/ 4775033 w 5114223"/>
              <a:gd name="connsiteY133" fmla="*/ 1719839 h 5061885"/>
              <a:gd name="connsiteX134" fmla="*/ 4717770 w 5114223"/>
              <a:gd name="connsiteY134" fmla="*/ 1748301 h 5061885"/>
              <a:gd name="connsiteX135" fmla="*/ 4779788 w 5114223"/>
              <a:gd name="connsiteY135" fmla="*/ 1721692 h 5061885"/>
              <a:gd name="connsiteX136" fmla="*/ 4775033 w 5114223"/>
              <a:gd name="connsiteY136" fmla="*/ 1719839 h 5061885"/>
              <a:gd name="connsiteX137" fmla="*/ 4801897 w 5114223"/>
              <a:gd name="connsiteY137" fmla="*/ 1708928 h 5061885"/>
              <a:gd name="connsiteX138" fmla="*/ 5040581 w 5114223"/>
              <a:gd name="connsiteY138" fmla="*/ 1630910 h 5061885"/>
              <a:gd name="connsiteX139" fmla="*/ 4549192 w 5114223"/>
              <a:gd name="connsiteY139" fmla="*/ 1845629 h 5061885"/>
              <a:gd name="connsiteX140" fmla="*/ 4537365 w 5114223"/>
              <a:gd name="connsiteY140" fmla="*/ 1857056 h 5061885"/>
              <a:gd name="connsiteX141" fmla="*/ 4524319 w 5114223"/>
              <a:gd name="connsiteY141" fmla="*/ 1859989 h 5061885"/>
              <a:gd name="connsiteX142" fmla="*/ 3906700 w 5114223"/>
              <a:gd name="connsiteY142" fmla="*/ 2175180 h 5061885"/>
              <a:gd name="connsiteX143" fmla="*/ 5059195 w 5114223"/>
              <a:gd name="connsiteY143" fmla="*/ 1739738 h 5061885"/>
              <a:gd name="connsiteX144" fmla="*/ 4017651 w 5114223"/>
              <a:gd name="connsiteY144" fmla="*/ 2322677 h 5061885"/>
              <a:gd name="connsiteX145" fmla="*/ 5114223 w 5114223"/>
              <a:gd name="connsiteY145" fmla="*/ 1956311 h 5061885"/>
              <a:gd name="connsiteX146" fmla="*/ 4885497 w 5114223"/>
              <a:gd name="connsiteY146" fmla="*/ 2051576 h 5061885"/>
              <a:gd name="connsiteX147" fmla="*/ 4980800 w 5114223"/>
              <a:gd name="connsiteY147" fmla="*/ 2037943 h 5061885"/>
              <a:gd name="connsiteX148" fmla="*/ 4849692 w 5114223"/>
              <a:gd name="connsiteY148" fmla="*/ 2104440 h 5061885"/>
              <a:gd name="connsiteX149" fmla="*/ 4765891 w 5114223"/>
              <a:gd name="connsiteY149" fmla="*/ 2125229 h 5061885"/>
              <a:gd name="connsiteX150" fmla="*/ 4992097 w 5114223"/>
              <a:gd name="connsiteY150" fmla="*/ 2095806 h 5061885"/>
              <a:gd name="connsiteX151" fmla="*/ 4754430 w 5114223"/>
              <a:gd name="connsiteY151" fmla="*/ 2233023 h 5061885"/>
              <a:gd name="connsiteX152" fmla="*/ 3699687 w 5114223"/>
              <a:gd name="connsiteY152" fmla="*/ 2837903 h 5061885"/>
              <a:gd name="connsiteX153" fmla="*/ 3649542 w 5114223"/>
              <a:gd name="connsiteY153" fmla="*/ 2881072 h 5061885"/>
              <a:gd name="connsiteX154" fmla="*/ 3653490 w 5114223"/>
              <a:gd name="connsiteY154" fmla="*/ 2895013 h 5061885"/>
              <a:gd name="connsiteX155" fmla="*/ 3693809 w 5114223"/>
              <a:gd name="connsiteY155" fmla="*/ 2969306 h 5061885"/>
              <a:gd name="connsiteX156" fmla="*/ 3680850 w 5114223"/>
              <a:gd name="connsiteY156" fmla="*/ 2997849 h 5061885"/>
              <a:gd name="connsiteX157" fmla="*/ 3791478 w 5114223"/>
              <a:gd name="connsiteY157" fmla="*/ 2962546 h 5061885"/>
              <a:gd name="connsiteX158" fmla="*/ 3843106 w 5114223"/>
              <a:gd name="connsiteY158" fmla="*/ 3035594 h 5061885"/>
              <a:gd name="connsiteX159" fmla="*/ 3861050 w 5114223"/>
              <a:gd name="connsiteY159" fmla="*/ 3199470 h 5061885"/>
              <a:gd name="connsiteX160" fmla="*/ 3805403 w 5114223"/>
              <a:gd name="connsiteY160" fmla="*/ 3274841 h 5061885"/>
              <a:gd name="connsiteX161" fmla="*/ 3794614 w 5114223"/>
              <a:gd name="connsiteY161" fmla="*/ 3287213 h 5061885"/>
              <a:gd name="connsiteX162" fmla="*/ 3807733 w 5114223"/>
              <a:gd name="connsiteY162" fmla="*/ 3304822 h 5061885"/>
              <a:gd name="connsiteX163" fmla="*/ 3840156 w 5114223"/>
              <a:gd name="connsiteY163" fmla="*/ 3348341 h 5061885"/>
              <a:gd name="connsiteX164" fmla="*/ 3914286 w 5114223"/>
              <a:gd name="connsiteY164" fmla="*/ 3489501 h 5061885"/>
              <a:gd name="connsiteX165" fmla="*/ 3528767 w 5114223"/>
              <a:gd name="connsiteY165" fmla="*/ 3868446 h 5061885"/>
              <a:gd name="connsiteX166" fmla="*/ 3182142 w 5114223"/>
              <a:gd name="connsiteY166" fmla="*/ 4174348 h 5061885"/>
              <a:gd name="connsiteX167" fmla="*/ 1358343 w 5114223"/>
              <a:gd name="connsiteY167" fmla="*/ 5061755 h 5061885"/>
              <a:gd name="connsiteX168" fmla="*/ 2492223 w 5114223"/>
              <a:gd name="connsiteY168" fmla="*/ 4517484 h 5061885"/>
              <a:gd name="connsiteX169" fmla="*/ 1337737 w 5114223"/>
              <a:gd name="connsiteY169" fmla="*/ 4949479 h 5061885"/>
              <a:gd name="connsiteX170" fmla="*/ 2381272 w 5114223"/>
              <a:gd name="connsiteY170" fmla="*/ 4369989 h 5061885"/>
              <a:gd name="connsiteX171" fmla="*/ 1284700 w 5114223"/>
              <a:gd name="connsiteY171" fmla="*/ 4736354 h 5061885"/>
              <a:gd name="connsiteX172" fmla="*/ 1513427 w 5114223"/>
              <a:gd name="connsiteY172" fmla="*/ 4641090 h 5061885"/>
              <a:gd name="connsiteX173" fmla="*/ 1418124 w 5114223"/>
              <a:gd name="connsiteY173" fmla="*/ 4654722 h 5061885"/>
              <a:gd name="connsiteX174" fmla="*/ 1549231 w 5114223"/>
              <a:gd name="connsiteY174" fmla="*/ 4588225 h 5061885"/>
              <a:gd name="connsiteX175" fmla="*/ 1633033 w 5114223"/>
              <a:gd name="connsiteY175" fmla="*/ 4567436 h 5061885"/>
              <a:gd name="connsiteX176" fmla="*/ 1406826 w 5114223"/>
              <a:gd name="connsiteY176" fmla="*/ 4596859 h 5061885"/>
              <a:gd name="connsiteX177" fmla="*/ 1464089 w 5114223"/>
              <a:gd name="connsiteY177" fmla="*/ 4568397 h 5061885"/>
              <a:gd name="connsiteX178" fmla="*/ 1402071 w 5114223"/>
              <a:gd name="connsiteY178" fmla="*/ 4595006 h 5061885"/>
              <a:gd name="connsiteX179" fmla="*/ 1406826 w 5114223"/>
              <a:gd name="connsiteY179" fmla="*/ 4596859 h 5061885"/>
              <a:gd name="connsiteX180" fmla="*/ 1379962 w 5114223"/>
              <a:gd name="connsiteY180" fmla="*/ 4607771 h 5061885"/>
              <a:gd name="connsiteX181" fmla="*/ 1141278 w 5114223"/>
              <a:gd name="connsiteY181" fmla="*/ 4685787 h 5061885"/>
              <a:gd name="connsiteX182" fmla="*/ 1632666 w 5114223"/>
              <a:gd name="connsiteY182" fmla="*/ 4471069 h 5061885"/>
              <a:gd name="connsiteX183" fmla="*/ 1644493 w 5114223"/>
              <a:gd name="connsiteY183" fmla="*/ 4459642 h 5061885"/>
              <a:gd name="connsiteX184" fmla="*/ 1657539 w 5114223"/>
              <a:gd name="connsiteY184" fmla="*/ 4456709 h 5061885"/>
              <a:gd name="connsiteX185" fmla="*/ 2275158 w 5114223"/>
              <a:gd name="connsiteY185" fmla="*/ 4141517 h 5061885"/>
              <a:gd name="connsiteX186" fmla="*/ 1122663 w 5114223"/>
              <a:gd name="connsiteY186" fmla="*/ 4576960 h 5061885"/>
              <a:gd name="connsiteX187" fmla="*/ 1632218 w 5114223"/>
              <a:gd name="connsiteY187" fmla="*/ 4340256 h 5061885"/>
              <a:gd name="connsiteX188" fmla="*/ 1671656 w 5114223"/>
              <a:gd name="connsiteY188" fmla="*/ 4319920 h 5061885"/>
              <a:gd name="connsiteX189" fmla="*/ 1571877 w 5114223"/>
              <a:gd name="connsiteY189" fmla="*/ 4368695 h 5061885"/>
              <a:gd name="connsiteX190" fmla="*/ 1073817 w 5114223"/>
              <a:gd name="connsiteY190" fmla="*/ 4568942 h 5061885"/>
              <a:gd name="connsiteX191" fmla="*/ 1830625 w 5114223"/>
              <a:gd name="connsiteY191" fmla="*/ 4229683 h 5061885"/>
              <a:gd name="connsiteX192" fmla="*/ 1911777 w 5114223"/>
              <a:gd name="connsiteY192" fmla="*/ 4190899 h 5061885"/>
              <a:gd name="connsiteX193" fmla="*/ 1988848 w 5114223"/>
              <a:gd name="connsiteY193" fmla="*/ 4146716 h 5061885"/>
              <a:gd name="connsiteX194" fmla="*/ 2056982 w 5114223"/>
              <a:gd name="connsiteY194" fmla="*/ 4102048 h 5061885"/>
              <a:gd name="connsiteX195" fmla="*/ 2090720 w 5114223"/>
              <a:gd name="connsiteY195" fmla="*/ 4076346 h 5061885"/>
              <a:gd name="connsiteX196" fmla="*/ 2043963 w 5114223"/>
              <a:gd name="connsiteY196" fmla="*/ 4096783 h 5061885"/>
              <a:gd name="connsiteX197" fmla="*/ 1053211 w 5114223"/>
              <a:gd name="connsiteY197" fmla="*/ 4456666 h 5061885"/>
              <a:gd name="connsiteX198" fmla="*/ 1375505 w 5114223"/>
              <a:gd name="connsiteY198" fmla="*/ 4311818 h 5061885"/>
              <a:gd name="connsiteX199" fmla="*/ 1480807 w 5114223"/>
              <a:gd name="connsiteY199" fmla="*/ 4261403 h 5061885"/>
              <a:gd name="connsiteX200" fmla="*/ 1307968 w 5114223"/>
              <a:gd name="connsiteY200" fmla="*/ 4317634 h 5061885"/>
              <a:gd name="connsiteX201" fmla="*/ 1067635 w 5114223"/>
              <a:gd name="connsiteY201" fmla="*/ 4360386 h 5061885"/>
              <a:gd name="connsiteX202" fmla="*/ 1296362 w 5114223"/>
              <a:gd name="connsiteY202" fmla="*/ 4265122 h 5061885"/>
              <a:gd name="connsiteX203" fmla="*/ 1201059 w 5114223"/>
              <a:gd name="connsiteY203" fmla="*/ 4278754 h 5061885"/>
              <a:gd name="connsiteX204" fmla="*/ 1332166 w 5114223"/>
              <a:gd name="connsiteY204" fmla="*/ 4212257 h 5061885"/>
              <a:gd name="connsiteX205" fmla="*/ 1415968 w 5114223"/>
              <a:gd name="connsiteY205" fmla="*/ 4191468 h 5061885"/>
              <a:gd name="connsiteX206" fmla="*/ 1189761 w 5114223"/>
              <a:gd name="connsiteY206" fmla="*/ 4220891 h 5061885"/>
              <a:gd name="connsiteX207" fmla="*/ 1218711 w 5114223"/>
              <a:gd name="connsiteY207" fmla="*/ 4206820 h 5061885"/>
              <a:gd name="connsiteX208" fmla="*/ 1162100 w 5114223"/>
              <a:gd name="connsiteY208" fmla="*/ 4222486 h 5061885"/>
              <a:gd name="connsiteX209" fmla="*/ 1000173 w 5114223"/>
              <a:gd name="connsiteY209" fmla="*/ 4243540 h 5061885"/>
              <a:gd name="connsiteX210" fmla="*/ 1228901 w 5114223"/>
              <a:gd name="connsiteY210" fmla="*/ 4148277 h 5061885"/>
              <a:gd name="connsiteX211" fmla="*/ 1133598 w 5114223"/>
              <a:gd name="connsiteY211" fmla="*/ 4161908 h 5061885"/>
              <a:gd name="connsiteX212" fmla="*/ 1264705 w 5114223"/>
              <a:gd name="connsiteY212" fmla="*/ 4095412 h 5061885"/>
              <a:gd name="connsiteX213" fmla="*/ 1348507 w 5114223"/>
              <a:gd name="connsiteY213" fmla="*/ 4074623 h 5061885"/>
              <a:gd name="connsiteX214" fmla="*/ 1122300 w 5114223"/>
              <a:gd name="connsiteY214" fmla="*/ 4104046 h 5061885"/>
              <a:gd name="connsiteX215" fmla="*/ 1179563 w 5114223"/>
              <a:gd name="connsiteY215" fmla="*/ 4075584 h 5061885"/>
              <a:gd name="connsiteX216" fmla="*/ 1117544 w 5114223"/>
              <a:gd name="connsiteY216" fmla="*/ 4102192 h 5061885"/>
              <a:gd name="connsiteX217" fmla="*/ 1122300 w 5114223"/>
              <a:gd name="connsiteY217" fmla="*/ 4104046 h 5061885"/>
              <a:gd name="connsiteX218" fmla="*/ 1095436 w 5114223"/>
              <a:gd name="connsiteY218" fmla="*/ 4114956 h 5061885"/>
              <a:gd name="connsiteX219" fmla="*/ 890520 w 5114223"/>
              <a:gd name="connsiteY219" fmla="*/ 4189933 h 5061885"/>
              <a:gd name="connsiteX220" fmla="*/ 876316 w 5114223"/>
              <a:gd name="connsiteY220" fmla="*/ 4191212 h 5061885"/>
              <a:gd name="connsiteX221" fmla="*/ 806445 w 5114223"/>
              <a:gd name="connsiteY221" fmla="*/ 4222531 h 5061885"/>
              <a:gd name="connsiteX222" fmla="*/ 575234 w 5114223"/>
              <a:gd name="connsiteY222" fmla="*/ 4299755 h 5061885"/>
              <a:gd name="connsiteX223" fmla="*/ 1648432 w 5114223"/>
              <a:gd name="connsiteY223" fmla="*/ 3800301 h 5061885"/>
              <a:gd name="connsiteX224" fmla="*/ 1660323 w 5114223"/>
              <a:gd name="connsiteY224" fmla="*/ 3792658 h 5061885"/>
              <a:gd name="connsiteX225" fmla="*/ 1656677 w 5114223"/>
              <a:gd name="connsiteY225" fmla="*/ 3794221 h 5061885"/>
              <a:gd name="connsiteX226" fmla="*/ 1067336 w 5114223"/>
              <a:gd name="connsiteY226" fmla="*/ 4028493 h 5061885"/>
              <a:gd name="connsiteX227" fmla="*/ 1048097 w 5114223"/>
              <a:gd name="connsiteY227" fmla="*/ 4034866 h 5061885"/>
              <a:gd name="connsiteX228" fmla="*/ 971958 w 5114223"/>
              <a:gd name="connsiteY228" fmla="*/ 4065208 h 5061885"/>
              <a:gd name="connsiteX229" fmla="*/ 554628 w 5114223"/>
              <a:gd name="connsiteY229" fmla="*/ 4187479 h 5061885"/>
              <a:gd name="connsiteX230" fmla="*/ 1581515 w 5114223"/>
              <a:gd name="connsiteY230" fmla="*/ 3638564 h 5061885"/>
              <a:gd name="connsiteX231" fmla="*/ 1591726 w 5114223"/>
              <a:gd name="connsiteY231" fmla="*/ 3619811 h 5061885"/>
              <a:gd name="connsiteX232" fmla="*/ 1575840 w 5114223"/>
              <a:gd name="connsiteY232" fmla="*/ 3626186 h 5061885"/>
              <a:gd name="connsiteX233" fmla="*/ 1392723 w 5114223"/>
              <a:gd name="connsiteY233" fmla="*/ 3697272 h 5061885"/>
              <a:gd name="connsiteX234" fmla="*/ 1288507 w 5114223"/>
              <a:gd name="connsiteY234" fmla="*/ 3735224 h 5061885"/>
              <a:gd name="connsiteX235" fmla="*/ 1111204 w 5114223"/>
              <a:gd name="connsiteY235" fmla="*/ 3804053 h 5061885"/>
              <a:gd name="connsiteX236" fmla="*/ 501591 w 5114223"/>
              <a:gd name="connsiteY236" fmla="*/ 3974354 h 5061885"/>
              <a:gd name="connsiteX237" fmla="*/ 730318 w 5114223"/>
              <a:gd name="connsiteY237" fmla="*/ 3879090 h 5061885"/>
              <a:gd name="connsiteX238" fmla="*/ 635015 w 5114223"/>
              <a:gd name="connsiteY238" fmla="*/ 3892722 h 5061885"/>
              <a:gd name="connsiteX239" fmla="*/ 766122 w 5114223"/>
              <a:gd name="connsiteY239" fmla="*/ 3826225 h 5061885"/>
              <a:gd name="connsiteX240" fmla="*/ 849924 w 5114223"/>
              <a:gd name="connsiteY240" fmla="*/ 3805436 h 5061885"/>
              <a:gd name="connsiteX241" fmla="*/ 623716 w 5114223"/>
              <a:gd name="connsiteY241" fmla="*/ 3834859 h 5061885"/>
              <a:gd name="connsiteX242" fmla="*/ 680979 w 5114223"/>
              <a:gd name="connsiteY242" fmla="*/ 3806397 h 5061885"/>
              <a:gd name="connsiteX243" fmla="*/ 618961 w 5114223"/>
              <a:gd name="connsiteY243" fmla="*/ 3833006 h 5061885"/>
              <a:gd name="connsiteX244" fmla="*/ 623716 w 5114223"/>
              <a:gd name="connsiteY244" fmla="*/ 3834859 h 5061885"/>
              <a:gd name="connsiteX245" fmla="*/ 596853 w 5114223"/>
              <a:gd name="connsiteY245" fmla="*/ 3845770 h 5061885"/>
              <a:gd name="connsiteX246" fmla="*/ 358169 w 5114223"/>
              <a:gd name="connsiteY246" fmla="*/ 3923787 h 5061885"/>
              <a:gd name="connsiteX247" fmla="*/ 849557 w 5114223"/>
              <a:gd name="connsiteY247" fmla="*/ 3709068 h 5061885"/>
              <a:gd name="connsiteX248" fmla="*/ 861384 w 5114223"/>
              <a:gd name="connsiteY248" fmla="*/ 3697642 h 5061885"/>
              <a:gd name="connsiteX249" fmla="*/ 874429 w 5114223"/>
              <a:gd name="connsiteY249" fmla="*/ 3694708 h 5061885"/>
              <a:gd name="connsiteX250" fmla="*/ 1492049 w 5114223"/>
              <a:gd name="connsiteY250" fmla="*/ 3379517 h 5061885"/>
              <a:gd name="connsiteX251" fmla="*/ 339554 w 5114223"/>
              <a:gd name="connsiteY251" fmla="*/ 3814960 h 5061885"/>
              <a:gd name="connsiteX252" fmla="*/ 849109 w 5114223"/>
              <a:gd name="connsiteY252" fmla="*/ 3578256 h 5061885"/>
              <a:gd name="connsiteX253" fmla="*/ 888547 w 5114223"/>
              <a:gd name="connsiteY253" fmla="*/ 3557919 h 5061885"/>
              <a:gd name="connsiteX254" fmla="*/ 788768 w 5114223"/>
              <a:gd name="connsiteY254" fmla="*/ 3606695 h 5061885"/>
              <a:gd name="connsiteX255" fmla="*/ 290708 w 5114223"/>
              <a:gd name="connsiteY255" fmla="*/ 3806941 h 5061885"/>
              <a:gd name="connsiteX256" fmla="*/ 1047516 w 5114223"/>
              <a:gd name="connsiteY256" fmla="*/ 3467683 h 5061885"/>
              <a:gd name="connsiteX257" fmla="*/ 1128668 w 5114223"/>
              <a:gd name="connsiteY257" fmla="*/ 3428899 h 5061885"/>
              <a:gd name="connsiteX258" fmla="*/ 1205739 w 5114223"/>
              <a:gd name="connsiteY258" fmla="*/ 3384716 h 5061885"/>
              <a:gd name="connsiteX259" fmla="*/ 1273872 w 5114223"/>
              <a:gd name="connsiteY259" fmla="*/ 3340048 h 5061885"/>
              <a:gd name="connsiteX260" fmla="*/ 1307610 w 5114223"/>
              <a:gd name="connsiteY260" fmla="*/ 3314346 h 5061885"/>
              <a:gd name="connsiteX261" fmla="*/ 1260854 w 5114223"/>
              <a:gd name="connsiteY261" fmla="*/ 3334783 h 5061885"/>
              <a:gd name="connsiteX262" fmla="*/ 270102 w 5114223"/>
              <a:gd name="connsiteY262" fmla="*/ 3694666 h 5061885"/>
              <a:gd name="connsiteX263" fmla="*/ 592396 w 5114223"/>
              <a:gd name="connsiteY263" fmla="*/ 3549818 h 5061885"/>
              <a:gd name="connsiteX264" fmla="*/ 697698 w 5114223"/>
              <a:gd name="connsiteY264" fmla="*/ 3499403 h 5061885"/>
              <a:gd name="connsiteX265" fmla="*/ 524858 w 5114223"/>
              <a:gd name="connsiteY265" fmla="*/ 3555633 h 5061885"/>
              <a:gd name="connsiteX266" fmla="*/ 284526 w 5114223"/>
              <a:gd name="connsiteY266" fmla="*/ 3598386 h 5061885"/>
              <a:gd name="connsiteX267" fmla="*/ 513253 w 5114223"/>
              <a:gd name="connsiteY267" fmla="*/ 3503122 h 5061885"/>
              <a:gd name="connsiteX268" fmla="*/ 417949 w 5114223"/>
              <a:gd name="connsiteY268" fmla="*/ 3516754 h 5061885"/>
              <a:gd name="connsiteX269" fmla="*/ 549057 w 5114223"/>
              <a:gd name="connsiteY269" fmla="*/ 3450257 h 5061885"/>
              <a:gd name="connsiteX270" fmla="*/ 632859 w 5114223"/>
              <a:gd name="connsiteY270" fmla="*/ 3429468 h 5061885"/>
              <a:gd name="connsiteX271" fmla="*/ 406652 w 5114223"/>
              <a:gd name="connsiteY271" fmla="*/ 3458891 h 5061885"/>
              <a:gd name="connsiteX272" fmla="*/ 435602 w 5114223"/>
              <a:gd name="connsiteY272" fmla="*/ 3444820 h 5061885"/>
              <a:gd name="connsiteX273" fmla="*/ 378990 w 5114223"/>
              <a:gd name="connsiteY273" fmla="*/ 3460486 h 5061885"/>
              <a:gd name="connsiteX274" fmla="*/ 217065 w 5114223"/>
              <a:gd name="connsiteY274" fmla="*/ 3481539 h 5061885"/>
              <a:gd name="connsiteX275" fmla="*/ 445792 w 5114223"/>
              <a:gd name="connsiteY275" fmla="*/ 3386277 h 5061885"/>
              <a:gd name="connsiteX276" fmla="*/ 350489 w 5114223"/>
              <a:gd name="connsiteY276" fmla="*/ 3399908 h 5061885"/>
              <a:gd name="connsiteX277" fmla="*/ 481597 w 5114223"/>
              <a:gd name="connsiteY277" fmla="*/ 3333412 h 5061885"/>
              <a:gd name="connsiteX278" fmla="*/ 565398 w 5114223"/>
              <a:gd name="connsiteY278" fmla="*/ 3312623 h 5061885"/>
              <a:gd name="connsiteX279" fmla="*/ 339190 w 5114223"/>
              <a:gd name="connsiteY279" fmla="*/ 3342046 h 5061885"/>
              <a:gd name="connsiteX280" fmla="*/ 396453 w 5114223"/>
              <a:gd name="connsiteY280" fmla="*/ 3313584 h 5061885"/>
              <a:gd name="connsiteX281" fmla="*/ 334435 w 5114223"/>
              <a:gd name="connsiteY281" fmla="*/ 3340192 h 5061885"/>
              <a:gd name="connsiteX282" fmla="*/ 339190 w 5114223"/>
              <a:gd name="connsiteY282" fmla="*/ 3342046 h 5061885"/>
              <a:gd name="connsiteX283" fmla="*/ 312326 w 5114223"/>
              <a:gd name="connsiteY283" fmla="*/ 3352956 h 5061885"/>
              <a:gd name="connsiteX284" fmla="*/ 73642 w 5114223"/>
              <a:gd name="connsiteY284" fmla="*/ 3430974 h 5061885"/>
              <a:gd name="connsiteX285" fmla="*/ 565031 w 5114223"/>
              <a:gd name="connsiteY285" fmla="*/ 3216255 h 5061885"/>
              <a:gd name="connsiteX286" fmla="*/ 576858 w 5114223"/>
              <a:gd name="connsiteY286" fmla="*/ 3204829 h 5061885"/>
              <a:gd name="connsiteX287" fmla="*/ 589904 w 5114223"/>
              <a:gd name="connsiteY287" fmla="*/ 3201895 h 5061885"/>
              <a:gd name="connsiteX288" fmla="*/ 1207523 w 5114223"/>
              <a:gd name="connsiteY288" fmla="*/ 2886704 h 5061885"/>
              <a:gd name="connsiteX289" fmla="*/ 55028 w 5114223"/>
              <a:gd name="connsiteY289" fmla="*/ 3322146 h 5061885"/>
              <a:gd name="connsiteX290" fmla="*/ 1096572 w 5114223"/>
              <a:gd name="connsiteY290" fmla="*/ 2739207 h 5061885"/>
              <a:gd name="connsiteX291" fmla="*/ 0 w 5114223"/>
              <a:gd name="connsiteY291" fmla="*/ 3105573 h 5061885"/>
              <a:gd name="connsiteX292" fmla="*/ 228727 w 5114223"/>
              <a:gd name="connsiteY292" fmla="*/ 3010309 h 5061885"/>
              <a:gd name="connsiteX293" fmla="*/ 133424 w 5114223"/>
              <a:gd name="connsiteY293" fmla="*/ 3023941 h 5061885"/>
              <a:gd name="connsiteX294" fmla="*/ 264531 w 5114223"/>
              <a:gd name="connsiteY294" fmla="*/ 2957444 h 5061885"/>
              <a:gd name="connsiteX295" fmla="*/ 348333 w 5114223"/>
              <a:gd name="connsiteY295" fmla="*/ 2936655 h 5061885"/>
              <a:gd name="connsiteX296" fmla="*/ 122126 w 5114223"/>
              <a:gd name="connsiteY296" fmla="*/ 2966079 h 5061885"/>
              <a:gd name="connsiteX297" fmla="*/ 359793 w 5114223"/>
              <a:gd name="connsiteY297" fmla="*/ 2828861 h 5061885"/>
              <a:gd name="connsiteX298" fmla="*/ 1414536 w 5114223"/>
              <a:gd name="connsiteY298" fmla="*/ 2223981 h 5061885"/>
              <a:gd name="connsiteX299" fmla="*/ 1464681 w 5114223"/>
              <a:gd name="connsiteY299" fmla="*/ 2180813 h 5061885"/>
              <a:gd name="connsiteX300" fmla="*/ 1460734 w 5114223"/>
              <a:gd name="connsiteY300" fmla="*/ 2166871 h 5061885"/>
              <a:gd name="connsiteX301" fmla="*/ 1420414 w 5114223"/>
              <a:gd name="connsiteY301" fmla="*/ 2092578 h 5061885"/>
              <a:gd name="connsiteX302" fmla="*/ 1433373 w 5114223"/>
              <a:gd name="connsiteY302" fmla="*/ 2064035 h 5061885"/>
              <a:gd name="connsiteX303" fmla="*/ 1322745 w 5114223"/>
              <a:gd name="connsiteY303" fmla="*/ 2099338 h 5061885"/>
              <a:gd name="connsiteX304" fmla="*/ 1271117 w 5114223"/>
              <a:gd name="connsiteY304" fmla="*/ 2026290 h 5061885"/>
              <a:gd name="connsiteX305" fmla="*/ 1253174 w 5114223"/>
              <a:gd name="connsiteY305" fmla="*/ 1862414 h 5061885"/>
              <a:gd name="connsiteX306" fmla="*/ 1308821 w 5114223"/>
              <a:gd name="connsiteY306" fmla="*/ 1787043 h 5061885"/>
              <a:gd name="connsiteX307" fmla="*/ 1319609 w 5114223"/>
              <a:gd name="connsiteY307" fmla="*/ 1774671 h 5061885"/>
              <a:gd name="connsiteX308" fmla="*/ 1306491 w 5114223"/>
              <a:gd name="connsiteY308" fmla="*/ 1757062 h 5061885"/>
              <a:gd name="connsiteX309" fmla="*/ 1274067 w 5114223"/>
              <a:gd name="connsiteY309" fmla="*/ 1713543 h 5061885"/>
              <a:gd name="connsiteX310" fmla="*/ 1199938 w 5114223"/>
              <a:gd name="connsiteY310" fmla="*/ 1572383 h 5061885"/>
              <a:gd name="connsiteX311" fmla="*/ 1585456 w 5114223"/>
              <a:gd name="connsiteY311" fmla="*/ 1193438 h 5061885"/>
              <a:gd name="connsiteX312" fmla="*/ 1932081 w 5114223"/>
              <a:gd name="connsiteY312" fmla="*/ 887537 h 5061885"/>
              <a:gd name="connsiteX313" fmla="*/ 3755880 w 5114223"/>
              <a:gd name="connsiteY313" fmla="*/ 130 h 50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5114223" h="5061885">
                <a:moveTo>
                  <a:pt x="1990633" y="3648704"/>
                </a:moveTo>
                <a:cubicBezTo>
                  <a:pt x="1990633" y="3648704"/>
                  <a:pt x="1925879" y="3677754"/>
                  <a:pt x="1826929" y="3720870"/>
                </a:cubicBezTo>
                <a:lnTo>
                  <a:pt x="1786070" y="3738581"/>
                </a:lnTo>
                <a:lnTo>
                  <a:pt x="1711937" y="3777353"/>
                </a:lnTo>
                <a:cubicBezTo>
                  <a:pt x="1500262" y="3887491"/>
                  <a:pt x="1271029" y="4004317"/>
                  <a:pt x="1073294" y="4099508"/>
                </a:cubicBezTo>
                <a:lnTo>
                  <a:pt x="1059396" y="4106073"/>
                </a:lnTo>
                <a:lnTo>
                  <a:pt x="1079663" y="4097286"/>
                </a:lnTo>
                <a:cubicBezTo>
                  <a:pt x="1158507" y="4062949"/>
                  <a:pt x="1251715" y="4021854"/>
                  <a:pt x="1348140" y="3978255"/>
                </a:cubicBezTo>
                <a:cubicBezTo>
                  <a:pt x="1351676" y="3971615"/>
                  <a:pt x="1354440" y="3970020"/>
                  <a:pt x="1359967" y="3966828"/>
                </a:cubicBezTo>
                <a:cubicBezTo>
                  <a:pt x="1359967" y="3966828"/>
                  <a:pt x="1364722" y="3968682"/>
                  <a:pt x="1373013" y="3963895"/>
                </a:cubicBezTo>
                <a:cubicBezTo>
                  <a:pt x="1662538" y="3833530"/>
                  <a:pt x="1969418" y="3688546"/>
                  <a:pt x="1990633" y="3648704"/>
                </a:cubicBezTo>
                <a:close/>
                <a:moveTo>
                  <a:pt x="4054825" y="955812"/>
                </a:moveTo>
                <a:lnTo>
                  <a:pt x="4034560" y="964598"/>
                </a:lnTo>
                <a:cubicBezTo>
                  <a:pt x="3955716" y="998935"/>
                  <a:pt x="3862509" y="1040030"/>
                  <a:pt x="3766083" y="1083629"/>
                </a:cubicBezTo>
                <a:cubicBezTo>
                  <a:pt x="3762547" y="1090269"/>
                  <a:pt x="3759783" y="1091864"/>
                  <a:pt x="3754256" y="1095056"/>
                </a:cubicBezTo>
                <a:cubicBezTo>
                  <a:pt x="3754256" y="1095056"/>
                  <a:pt x="3749501" y="1093202"/>
                  <a:pt x="3741210" y="1097989"/>
                </a:cubicBezTo>
                <a:cubicBezTo>
                  <a:pt x="3451685" y="1228355"/>
                  <a:pt x="3144806" y="1373338"/>
                  <a:pt x="3123590" y="1413180"/>
                </a:cubicBezTo>
                <a:cubicBezTo>
                  <a:pt x="3123590" y="1413180"/>
                  <a:pt x="3188344" y="1384130"/>
                  <a:pt x="3287294" y="1341014"/>
                </a:cubicBezTo>
                <a:lnTo>
                  <a:pt x="3328153" y="1323304"/>
                </a:lnTo>
                <a:lnTo>
                  <a:pt x="3402286" y="1284532"/>
                </a:lnTo>
                <a:cubicBezTo>
                  <a:pt x="3613962" y="1174393"/>
                  <a:pt x="3843194" y="1057568"/>
                  <a:pt x="4040929" y="962376"/>
                </a:cubicBezTo>
                <a:close/>
                <a:moveTo>
                  <a:pt x="3755880" y="130"/>
                </a:moveTo>
                <a:cubicBezTo>
                  <a:pt x="3755880" y="130"/>
                  <a:pt x="2663657" y="469760"/>
                  <a:pt x="2622000" y="544400"/>
                </a:cubicBezTo>
                <a:cubicBezTo>
                  <a:pt x="2622000" y="544400"/>
                  <a:pt x="3658058" y="79603"/>
                  <a:pt x="3776486" y="112405"/>
                </a:cubicBezTo>
                <a:cubicBezTo>
                  <a:pt x="3776486" y="112405"/>
                  <a:pt x="2762862" y="545854"/>
                  <a:pt x="2732951" y="691895"/>
                </a:cubicBezTo>
                <a:cubicBezTo>
                  <a:pt x="2732951" y="691895"/>
                  <a:pt x="3665984" y="291179"/>
                  <a:pt x="3829523" y="325531"/>
                </a:cubicBezTo>
                <a:cubicBezTo>
                  <a:pt x="3829523" y="325531"/>
                  <a:pt x="3639040" y="384918"/>
                  <a:pt x="3600796" y="420794"/>
                </a:cubicBezTo>
                <a:cubicBezTo>
                  <a:pt x="3600796" y="420794"/>
                  <a:pt x="3600796" y="420794"/>
                  <a:pt x="3696100" y="407162"/>
                </a:cubicBezTo>
                <a:cubicBezTo>
                  <a:pt x="3696100" y="407162"/>
                  <a:pt x="3696100" y="407162"/>
                  <a:pt x="3564992" y="473659"/>
                </a:cubicBezTo>
                <a:cubicBezTo>
                  <a:pt x="3564992" y="473659"/>
                  <a:pt x="3564992" y="473659"/>
                  <a:pt x="3481190" y="494448"/>
                </a:cubicBezTo>
                <a:cubicBezTo>
                  <a:pt x="3481190" y="494448"/>
                  <a:pt x="3629449" y="464039"/>
                  <a:pt x="3707397" y="465025"/>
                </a:cubicBezTo>
                <a:cubicBezTo>
                  <a:pt x="3691588" y="469553"/>
                  <a:pt x="3675007" y="479127"/>
                  <a:pt x="3650134" y="493487"/>
                </a:cubicBezTo>
                <a:cubicBezTo>
                  <a:pt x="3672244" y="480722"/>
                  <a:pt x="3693580" y="473003"/>
                  <a:pt x="3712152" y="466878"/>
                </a:cubicBezTo>
                <a:cubicBezTo>
                  <a:pt x="3710162" y="463430"/>
                  <a:pt x="3707397" y="465025"/>
                  <a:pt x="3707397" y="465025"/>
                </a:cubicBezTo>
                <a:cubicBezTo>
                  <a:pt x="3718452" y="458643"/>
                  <a:pt x="3728734" y="457305"/>
                  <a:pt x="3734261" y="454113"/>
                </a:cubicBezTo>
                <a:cubicBezTo>
                  <a:pt x="3855533" y="402493"/>
                  <a:pt x="3940879" y="371614"/>
                  <a:pt x="3972946" y="376098"/>
                </a:cubicBezTo>
                <a:cubicBezTo>
                  <a:pt x="3972946" y="376098"/>
                  <a:pt x="3738691" y="474551"/>
                  <a:pt x="3481557" y="590815"/>
                </a:cubicBezTo>
                <a:cubicBezTo>
                  <a:pt x="3478021" y="597455"/>
                  <a:pt x="3475258" y="599051"/>
                  <a:pt x="3469730" y="602242"/>
                </a:cubicBezTo>
                <a:cubicBezTo>
                  <a:pt x="3469730" y="602242"/>
                  <a:pt x="3464975" y="600389"/>
                  <a:pt x="3456684" y="605175"/>
                </a:cubicBezTo>
                <a:cubicBezTo>
                  <a:pt x="3167159" y="735541"/>
                  <a:pt x="2860280" y="880525"/>
                  <a:pt x="2839065" y="920367"/>
                </a:cubicBezTo>
                <a:cubicBezTo>
                  <a:pt x="2839065" y="920367"/>
                  <a:pt x="3875123" y="455570"/>
                  <a:pt x="3991560" y="484924"/>
                </a:cubicBezTo>
                <a:cubicBezTo>
                  <a:pt x="3991560" y="484924"/>
                  <a:pt x="3738652" y="594149"/>
                  <a:pt x="3482005" y="721628"/>
                </a:cubicBezTo>
                <a:lnTo>
                  <a:pt x="3442567" y="741965"/>
                </a:lnTo>
                <a:lnTo>
                  <a:pt x="3542346" y="693189"/>
                </a:lnTo>
                <a:cubicBezTo>
                  <a:pt x="3789515" y="574199"/>
                  <a:pt x="3987472" y="489012"/>
                  <a:pt x="4040406" y="492942"/>
                </a:cubicBezTo>
                <a:cubicBezTo>
                  <a:pt x="4040406" y="492942"/>
                  <a:pt x="3613756" y="676392"/>
                  <a:pt x="3283598" y="832202"/>
                </a:cubicBezTo>
                <a:lnTo>
                  <a:pt x="3202447" y="870986"/>
                </a:lnTo>
                <a:lnTo>
                  <a:pt x="3125376" y="915168"/>
                </a:lnTo>
                <a:cubicBezTo>
                  <a:pt x="3100615" y="930542"/>
                  <a:pt x="3077740" y="945491"/>
                  <a:pt x="3057242" y="959836"/>
                </a:cubicBezTo>
                <a:lnTo>
                  <a:pt x="3023504" y="985538"/>
                </a:lnTo>
                <a:lnTo>
                  <a:pt x="3070261" y="965101"/>
                </a:lnTo>
                <a:cubicBezTo>
                  <a:pt x="3367203" y="835914"/>
                  <a:pt x="3972191" y="580616"/>
                  <a:pt x="4061012" y="605219"/>
                </a:cubicBezTo>
                <a:cubicBezTo>
                  <a:pt x="4061012" y="605219"/>
                  <a:pt x="3918471" y="666172"/>
                  <a:pt x="3738718" y="750066"/>
                </a:cubicBezTo>
                <a:lnTo>
                  <a:pt x="3633416" y="800482"/>
                </a:lnTo>
                <a:lnTo>
                  <a:pt x="3806256" y="744250"/>
                </a:lnTo>
                <a:cubicBezTo>
                  <a:pt x="3916725" y="711514"/>
                  <a:pt x="4005704" y="692911"/>
                  <a:pt x="4046588" y="701499"/>
                </a:cubicBezTo>
                <a:cubicBezTo>
                  <a:pt x="4046588" y="701499"/>
                  <a:pt x="3856104" y="760886"/>
                  <a:pt x="3817862" y="796762"/>
                </a:cubicBezTo>
                <a:cubicBezTo>
                  <a:pt x="3817862" y="796762"/>
                  <a:pt x="3817862" y="796762"/>
                  <a:pt x="3913164" y="783130"/>
                </a:cubicBezTo>
                <a:cubicBezTo>
                  <a:pt x="3913164" y="783130"/>
                  <a:pt x="3913164" y="783130"/>
                  <a:pt x="3782057" y="849627"/>
                </a:cubicBezTo>
                <a:cubicBezTo>
                  <a:pt x="3782057" y="849627"/>
                  <a:pt x="3782057" y="849627"/>
                  <a:pt x="3698256" y="870416"/>
                </a:cubicBezTo>
                <a:cubicBezTo>
                  <a:pt x="3698256" y="870416"/>
                  <a:pt x="3846514" y="840006"/>
                  <a:pt x="3924462" y="840993"/>
                </a:cubicBezTo>
                <a:lnTo>
                  <a:pt x="3895512" y="855064"/>
                </a:lnTo>
                <a:lnTo>
                  <a:pt x="3952123" y="839398"/>
                </a:lnTo>
                <a:cubicBezTo>
                  <a:pt x="4025670" y="820758"/>
                  <a:pt x="4083386" y="811904"/>
                  <a:pt x="4114050" y="818344"/>
                </a:cubicBezTo>
                <a:cubicBezTo>
                  <a:pt x="4114050" y="818344"/>
                  <a:pt x="3923565" y="877731"/>
                  <a:pt x="3885322" y="913608"/>
                </a:cubicBezTo>
                <a:cubicBezTo>
                  <a:pt x="3885322" y="913608"/>
                  <a:pt x="3885322" y="913608"/>
                  <a:pt x="3980626" y="899976"/>
                </a:cubicBezTo>
                <a:cubicBezTo>
                  <a:pt x="3980626" y="899976"/>
                  <a:pt x="3980626" y="899976"/>
                  <a:pt x="3849518" y="966472"/>
                </a:cubicBezTo>
                <a:cubicBezTo>
                  <a:pt x="3849518" y="966472"/>
                  <a:pt x="3849518" y="966472"/>
                  <a:pt x="3765716" y="987261"/>
                </a:cubicBezTo>
                <a:cubicBezTo>
                  <a:pt x="3765716" y="987261"/>
                  <a:pt x="3913974" y="956852"/>
                  <a:pt x="3991923" y="957839"/>
                </a:cubicBezTo>
                <a:cubicBezTo>
                  <a:pt x="3976114" y="962367"/>
                  <a:pt x="3959533" y="971940"/>
                  <a:pt x="3934660" y="986300"/>
                </a:cubicBezTo>
                <a:cubicBezTo>
                  <a:pt x="3956770" y="973536"/>
                  <a:pt x="3978106" y="965816"/>
                  <a:pt x="3996679" y="959692"/>
                </a:cubicBezTo>
                <a:cubicBezTo>
                  <a:pt x="3994688" y="956242"/>
                  <a:pt x="3991923" y="957839"/>
                  <a:pt x="3991923" y="957839"/>
                </a:cubicBezTo>
                <a:cubicBezTo>
                  <a:pt x="4002978" y="951456"/>
                  <a:pt x="4013261" y="950119"/>
                  <a:pt x="4018787" y="946928"/>
                </a:cubicBezTo>
                <a:cubicBezTo>
                  <a:pt x="4109741" y="908212"/>
                  <a:pt x="4180487" y="881164"/>
                  <a:pt x="4223703" y="871951"/>
                </a:cubicBezTo>
                <a:lnTo>
                  <a:pt x="4237907" y="870672"/>
                </a:lnTo>
                <a:lnTo>
                  <a:pt x="4307778" y="839354"/>
                </a:lnTo>
                <a:cubicBezTo>
                  <a:pt x="4423260" y="789495"/>
                  <a:pt x="4507228" y="759771"/>
                  <a:pt x="4538989" y="762129"/>
                </a:cubicBezTo>
                <a:cubicBezTo>
                  <a:pt x="4538989" y="762129"/>
                  <a:pt x="3702756" y="1121691"/>
                  <a:pt x="3465791" y="1261584"/>
                </a:cubicBezTo>
                <a:lnTo>
                  <a:pt x="3453900" y="1269226"/>
                </a:lnTo>
                <a:lnTo>
                  <a:pt x="3457546" y="1267664"/>
                </a:lnTo>
                <a:cubicBezTo>
                  <a:pt x="3645806" y="1187509"/>
                  <a:pt x="3876630" y="1092562"/>
                  <a:pt x="4046887" y="1033392"/>
                </a:cubicBezTo>
                <a:lnTo>
                  <a:pt x="4066127" y="1027018"/>
                </a:lnTo>
                <a:lnTo>
                  <a:pt x="4142265" y="996676"/>
                </a:lnTo>
                <a:cubicBezTo>
                  <a:pt x="4341733" y="919778"/>
                  <a:pt x="4515185" y="862104"/>
                  <a:pt x="4559595" y="874405"/>
                </a:cubicBezTo>
                <a:cubicBezTo>
                  <a:pt x="4559595" y="874405"/>
                  <a:pt x="3668714" y="1255367"/>
                  <a:pt x="3532709" y="1423321"/>
                </a:cubicBezTo>
                <a:lnTo>
                  <a:pt x="3522497" y="1442074"/>
                </a:lnTo>
                <a:lnTo>
                  <a:pt x="3538383" y="1435699"/>
                </a:lnTo>
                <a:cubicBezTo>
                  <a:pt x="3595928" y="1412823"/>
                  <a:pt x="3658075" y="1388583"/>
                  <a:pt x="3721501" y="1364612"/>
                </a:cubicBezTo>
                <a:lnTo>
                  <a:pt x="3825716" y="1326660"/>
                </a:lnTo>
                <a:lnTo>
                  <a:pt x="4003019" y="1257831"/>
                </a:lnTo>
                <a:cubicBezTo>
                  <a:pt x="4256720" y="1161946"/>
                  <a:pt x="4530862" y="1070355"/>
                  <a:pt x="4612632" y="1087531"/>
                </a:cubicBezTo>
                <a:cubicBezTo>
                  <a:pt x="4612632" y="1087531"/>
                  <a:pt x="4422149" y="1146918"/>
                  <a:pt x="4383905" y="1182794"/>
                </a:cubicBezTo>
                <a:cubicBezTo>
                  <a:pt x="4383905" y="1182794"/>
                  <a:pt x="4383905" y="1182794"/>
                  <a:pt x="4479209" y="1169162"/>
                </a:cubicBezTo>
                <a:cubicBezTo>
                  <a:pt x="4479209" y="1169162"/>
                  <a:pt x="4479209" y="1169162"/>
                  <a:pt x="4348102" y="1235659"/>
                </a:cubicBezTo>
                <a:cubicBezTo>
                  <a:pt x="4348102" y="1235659"/>
                  <a:pt x="4348102" y="1235659"/>
                  <a:pt x="4264299" y="1256448"/>
                </a:cubicBezTo>
                <a:cubicBezTo>
                  <a:pt x="4264299" y="1256448"/>
                  <a:pt x="4412558" y="1226039"/>
                  <a:pt x="4490507" y="1227025"/>
                </a:cubicBezTo>
                <a:cubicBezTo>
                  <a:pt x="4474697" y="1231554"/>
                  <a:pt x="4458116" y="1241127"/>
                  <a:pt x="4433244" y="1255487"/>
                </a:cubicBezTo>
                <a:cubicBezTo>
                  <a:pt x="4455353" y="1242723"/>
                  <a:pt x="4476689" y="1235003"/>
                  <a:pt x="4495262" y="1228878"/>
                </a:cubicBezTo>
                <a:cubicBezTo>
                  <a:pt x="4493271" y="1225429"/>
                  <a:pt x="4490507" y="1227025"/>
                  <a:pt x="4490507" y="1227025"/>
                </a:cubicBezTo>
                <a:cubicBezTo>
                  <a:pt x="4501561" y="1220643"/>
                  <a:pt x="4511843" y="1219305"/>
                  <a:pt x="4517370" y="1216114"/>
                </a:cubicBezTo>
                <a:cubicBezTo>
                  <a:pt x="4638643" y="1164494"/>
                  <a:pt x="4723989" y="1133615"/>
                  <a:pt x="4756055" y="1138098"/>
                </a:cubicBezTo>
                <a:cubicBezTo>
                  <a:pt x="4756055" y="1138098"/>
                  <a:pt x="4521801" y="1236551"/>
                  <a:pt x="4264666" y="1352816"/>
                </a:cubicBezTo>
                <a:cubicBezTo>
                  <a:pt x="4261130" y="1359455"/>
                  <a:pt x="4258366" y="1361051"/>
                  <a:pt x="4252839" y="1364242"/>
                </a:cubicBezTo>
                <a:cubicBezTo>
                  <a:pt x="4252839" y="1364242"/>
                  <a:pt x="4248084" y="1362389"/>
                  <a:pt x="4239794" y="1367176"/>
                </a:cubicBezTo>
                <a:cubicBezTo>
                  <a:pt x="3950268" y="1497542"/>
                  <a:pt x="3643389" y="1642525"/>
                  <a:pt x="3622174" y="1682367"/>
                </a:cubicBezTo>
                <a:cubicBezTo>
                  <a:pt x="3622174" y="1682367"/>
                  <a:pt x="4658232" y="1217571"/>
                  <a:pt x="4774669" y="1246924"/>
                </a:cubicBezTo>
                <a:cubicBezTo>
                  <a:pt x="4774669" y="1246924"/>
                  <a:pt x="4521762" y="1356149"/>
                  <a:pt x="4265114" y="1483628"/>
                </a:cubicBezTo>
                <a:lnTo>
                  <a:pt x="4225676" y="1503965"/>
                </a:lnTo>
                <a:lnTo>
                  <a:pt x="4325455" y="1455189"/>
                </a:lnTo>
                <a:cubicBezTo>
                  <a:pt x="4572624" y="1336200"/>
                  <a:pt x="4770581" y="1251012"/>
                  <a:pt x="4823515" y="1254943"/>
                </a:cubicBezTo>
                <a:cubicBezTo>
                  <a:pt x="4823515" y="1254943"/>
                  <a:pt x="4396866" y="1438392"/>
                  <a:pt x="4066707" y="1594202"/>
                </a:cubicBezTo>
                <a:lnTo>
                  <a:pt x="3985556" y="1632986"/>
                </a:lnTo>
                <a:lnTo>
                  <a:pt x="3908485" y="1677168"/>
                </a:lnTo>
                <a:cubicBezTo>
                  <a:pt x="3883724" y="1692543"/>
                  <a:pt x="3860850" y="1707491"/>
                  <a:pt x="3840352" y="1721836"/>
                </a:cubicBezTo>
                <a:lnTo>
                  <a:pt x="3806613" y="1747538"/>
                </a:lnTo>
                <a:lnTo>
                  <a:pt x="3853370" y="1727101"/>
                </a:lnTo>
                <a:cubicBezTo>
                  <a:pt x="4150312" y="1597914"/>
                  <a:pt x="4755300" y="1342617"/>
                  <a:pt x="4844121" y="1367219"/>
                </a:cubicBezTo>
                <a:cubicBezTo>
                  <a:pt x="4844121" y="1367219"/>
                  <a:pt x="4701580" y="1428172"/>
                  <a:pt x="4521827" y="1512066"/>
                </a:cubicBezTo>
                <a:lnTo>
                  <a:pt x="4416525" y="1562482"/>
                </a:lnTo>
                <a:lnTo>
                  <a:pt x="4589366" y="1506251"/>
                </a:lnTo>
                <a:cubicBezTo>
                  <a:pt x="4699834" y="1473514"/>
                  <a:pt x="4788813" y="1454911"/>
                  <a:pt x="4829697" y="1463499"/>
                </a:cubicBezTo>
                <a:cubicBezTo>
                  <a:pt x="4829697" y="1463499"/>
                  <a:pt x="4639214" y="1522886"/>
                  <a:pt x="4600971" y="1558762"/>
                </a:cubicBezTo>
                <a:cubicBezTo>
                  <a:pt x="4600971" y="1558762"/>
                  <a:pt x="4600971" y="1558762"/>
                  <a:pt x="4696274" y="1545130"/>
                </a:cubicBezTo>
                <a:cubicBezTo>
                  <a:pt x="4696274" y="1545130"/>
                  <a:pt x="4696274" y="1545130"/>
                  <a:pt x="4565166" y="1611627"/>
                </a:cubicBezTo>
                <a:cubicBezTo>
                  <a:pt x="4565166" y="1611627"/>
                  <a:pt x="4565166" y="1611627"/>
                  <a:pt x="4481365" y="1632416"/>
                </a:cubicBezTo>
                <a:cubicBezTo>
                  <a:pt x="4481365" y="1632416"/>
                  <a:pt x="4629623" y="1602007"/>
                  <a:pt x="4707571" y="1602993"/>
                </a:cubicBezTo>
                <a:lnTo>
                  <a:pt x="4678621" y="1617064"/>
                </a:lnTo>
                <a:lnTo>
                  <a:pt x="4735233" y="1601398"/>
                </a:lnTo>
                <a:cubicBezTo>
                  <a:pt x="4808779" y="1582758"/>
                  <a:pt x="4866495" y="1573904"/>
                  <a:pt x="4897159" y="1580345"/>
                </a:cubicBezTo>
                <a:cubicBezTo>
                  <a:pt x="4897159" y="1580345"/>
                  <a:pt x="4706675" y="1639731"/>
                  <a:pt x="4668431" y="1675608"/>
                </a:cubicBezTo>
                <a:cubicBezTo>
                  <a:pt x="4668431" y="1675608"/>
                  <a:pt x="4668431" y="1675608"/>
                  <a:pt x="4763735" y="1661976"/>
                </a:cubicBezTo>
                <a:cubicBezTo>
                  <a:pt x="4763735" y="1661976"/>
                  <a:pt x="4763735" y="1661976"/>
                  <a:pt x="4632627" y="1728472"/>
                </a:cubicBezTo>
                <a:cubicBezTo>
                  <a:pt x="4632627" y="1728472"/>
                  <a:pt x="4632627" y="1728472"/>
                  <a:pt x="4548825" y="1749261"/>
                </a:cubicBezTo>
                <a:cubicBezTo>
                  <a:pt x="4548825" y="1749261"/>
                  <a:pt x="4697083" y="1718852"/>
                  <a:pt x="4775033" y="1719839"/>
                </a:cubicBezTo>
                <a:cubicBezTo>
                  <a:pt x="4759223" y="1724367"/>
                  <a:pt x="4742642" y="1733941"/>
                  <a:pt x="4717770" y="1748301"/>
                </a:cubicBezTo>
                <a:cubicBezTo>
                  <a:pt x="4739879" y="1735536"/>
                  <a:pt x="4761215" y="1727816"/>
                  <a:pt x="4779788" y="1721692"/>
                </a:cubicBezTo>
                <a:cubicBezTo>
                  <a:pt x="4777797" y="1718242"/>
                  <a:pt x="4775033" y="1719839"/>
                  <a:pt x="4775033" y="1719839"/>
                </a:cubicBezTo>
                <a:cubicBezTo>
                  <a:pt x="4786087" y="1713456"/>
                  <a:pt x="4796370" y="1712119"/>
                  <a:pt x="4801897" y="1708928"/>
                </a:cubicBezTo>
                <a:cubicBezTo>
                  <a:pt x="4923169" y="1657307"/>
                  <a:pt x="5008515" y="1626429"/>
                  <a:pt x="5040581" y="1630910"/>
                </a:cubicBezTo>
                <a:cubicBezTo>
                  <a:pt x="5040581" y="1630910"/>
                  <a:pt x="4806327" y="1729365"/>
                  <a:pt x="4549192" y="1845629"/>
                </a:cubicBezTo>
                <a:cubicBezTo>
                  <a:pt x="4545656" y="1852269"/>
                  <a:pt x="4542892" y="1853864"/>
                  <a:pt x="4537365" y="1857056"/>
                </a:cubicBezTo>
                <a:cubicBezTo>
                  <a:pt x="4537365" y="1857056"/>
                  <a:pt x="4532610" y="1855202"/>
                  <a:pt x="4524319" y="1859989"/>
                </a:cubicBezTo>
                <a:cubicBezTo>
                  <a:pt x="4234794" y="1990355"/>
                  <a:pt x="3927915" y="2135339"/>
                  <a:pt x="3906700" y="2175180"/>
                </a:cubicBezTo>
                <a:cubicBezTo>
                  <a:pt x="3906700" y="2175180"/>
                  <a:pt x="4942758" y="1710384"/>
                  <a:pt x="5059195" y="1739738"/>
                </a:cubicBezTo>
                <a:cubicBezTo>
                  <a:pt x="5059195" y="1739738"/>
                  <a:pt x="4047562" y="2176636"/>
                  <a:pt x="4017651" y="2322677"/>
                </a:cubicBezTo>
                <a:cubicBezTo>
                  <a:pt x="4017651" y="2322677"/>
                  <a:pt x="4950684" y="1921960"/>
                  <a:pt x="5114223" y="1956311"/>
                </a:cubicBezTo>
                <a:cubicBezTo>
                  <a:pt x="5114223" y="1956311"/>
                  <a:pt x="4923739" y="2015699"/>
                  <a:pt x="4885497" y="2051576"/>
                </a:cubicBezTo>
                <a:cubicBezTo>
                  <a:pt x="4885497" y="2051576"/>
                  <a:pt x="4885497" y="2051576"/>
                  <a:pt x="4980800" y="2037943"/>
                </a:cubicBezTo>
                <a:cubicBezTo>
                  <a:pt x="4980800" y="2037943"/>
                  <a:pt x="4980800" y="2037943"/>
                  <a:pt x="4849692" y="2104440"/>
                </a:cubicBezTo>
                <a:cubicBezTo>
                  <a:pt x="4849692" y="2104440"/>
                  <a:pt x="4849692" y="2104440"/>
                  <a:pt x="4765891" y="2125229"/>
                </a:cubicBezTo>
                <a:cubicBezTo>
                  <a:pt x="4765891" y="2125229"/>
                  <a:pt x="4914149" y="2094820"/>
                  <a:pt x="4992097" y="2095806"/>
                </a:cubicBezTo>
                <a:cubicBezTo>
                  <a:pt x="4954180" y="2113099"/>
                  <a:pt x="4880336" y="2151134"/>
                  <a:pt x="4754430" y="2233023"/>
                </a:cubicBezTo>
                <a:cubicBezTo>
                  <a:pt x="4754430" y="2233023"/>
                  <a:pt x="4293333" y="2351424"/>
                  <a:pt x="3699687" y="2837903"/>
                </a:cubicBezTo>
                <a:lnTo>
                  <a:pt x="3649542" y="2881072"/>
                </a:lnTo>
                <a:lnTo>
                  <a:pt x="3653490" y="2895013"/>
                </a:lnTo>
                <a:cubicBezTo>
                  <a:pt x="3663688" y="2923453"/>
                  <a:pt x="3678874" y="2954371"/>
                  <a:pt x="3693809" y="2969306"/>
                </a:cubicBezTo>
                <a:cubicBezTo>
                  <a:pt x="3683769" y="2979347"/>
                  <a:pt x="3673057" y="2990057"/>
                  <a:pt x="3680850" y="2997849"/>
                </a:cubicBezTo>
                <a:cubicBezTo>
                  <a:pt x="3712018" y="3029019"/>
                  <a:pt x="3764233" y="2976804"/>
                  <a:pt x="3791478" y="2962546"/>
                </a:cubicBezTo>
                <a:cubicBezTo>
                  <a:pt x="3817104" y="2968089"/>
                  <a:pt x="3838232" y="3009299"/>
                  <a:pt x="3843106" y="3035594"/>
                </a:cubicBezTo>
                <a:cubicBezTo>
                  <a:pt x="3843106" y="3035594"/>
                  <a:pt x="3895431" y="3149505"/>
                  <a:pt x="3861050" y="3199470"/>
                </a:cubicBezTo>
                <a:cubicBezTo>
                  <a:pt x="3844193" y="3224118"/>
                  <a:pt x="3825553" y="3249576"/>
                  <a:pt x="3805403" y="3274841"/>
                </a:cubicBezTo>
                <a:lnTo>
                  <a:pt x="3794614" y="3287213"/>
                </a:lnTo>
                <a:lnTo>
                  <a:pt x="3807733" y="3304822"/>
                </a:lnTo>
                <a:cubicBezTo>
                  <a:pt x="3817134" y="3317439"/>
                  <a:pt x="3827877" y="3331860"/>
                  <a:pt x="3840156" y="3348341"/>
                </a:cubicBezTo>
                <a:cubicBezTo>
                  <a:pt x="3840156" y="3348341"/>
                  <a:pt x="3840156" y="3348341"/>
                  <a:pt x="3914286" y="3489501"/>
                </a:cubicBezTo>
                <a:cubicBezTo>
                  <a:pt x="3914286" y="3489501"/>
                  <a:pt x="3900265" y="3548186"/>
                  <a:pt x="3528767" y="3868446"/>
                </a:cubicBezTo>
                <a:cubicBezTo>
                  <a:pt x="3528767" y="3868446"/>
                  <a:pt x="3405992" y="4045108"/>
                  <a:pt x="3182142" y="4174348"/>
                </a:cubicBezTo>
                <a:cubicBezTo>
                  <a:pt x="3182142" y="4174348"/>
                  <a:pt x="1527734" y="5074332"/>
                  <a:pt x="1358343" y="5061755"/>
                </a:cubicBezTo>
                <a:cubicBezTo>
                  <a:pt x="1358343" y="5061755"/>
                  <a:pt x="2450567" y="4592125"/>
                  <a:pt x="2492223" y="4517484"/>
                </a:cubicBezTo>
                <a:cubicBezTo>
                  <a:pt x="2492223" y="4517484"/>
                  <a:pt x="1456165" y="4982282"/>
                  <a:pt x="1337737" y="4949479"/>
                </a:cubicBezTo>
                <a:cubicBezTo>
                  <a:pt x="1337737" y="4949479"/>
                  <a:pt x="2351361" y="4516030"/>
                  <a:pt x="2381272" y="4369989"/>
                </a:cubicBezTo>
                <a:cubicBezTo>
                  <a:pt x="2381272" y="4369989"/>
                  <a:pt x="1448239" y="4770705"/>
                  <a:pt x="1284700" y="4736354"/>
                </a:cubicBezTo>
                <a:cubicBezTo>
                  <a:pt x="1284700" y="4736354"/>
                  <a:pt x="1475183" y="4676967"/>
                  <a:pt x="1513427" y="4641090"/>
                </a:cubicBezTo>
                <a:cubicBezTo>
                  <a:pt x="1513427" y="4641090"/>
                  <a:pt x="1513427" y="4641090"/>
                  <a:pt x="1418124" y="4654722"/>
                </a:cubicBezTo>
                <a:cubicBezTo>
                  <a:pt x="1418124" y="4654722"/>
                  <a:pt x="1418124" y="4654722"/>
                  <a:pt x="1549231" y="4588225"/>
                </a:cubicBezTo>
                <a:cubicBezTo>
                  <a:pt x="1549231" y="4588225"/>
                  <a:pt x="1549231" y="4588225"/>
                  <a:pt x="1633033" y="4567436"/>
                </a:cubicBezTo>
                <a:cubicBezTo>
                  <a:pt x="1633033" y="4567436"/>
                  <a:pt x="1484775" y="4597845"/>
                  <a:pt x="1406826" y="4596859"/>
                </a:cubicBezTo>
                <a:cubicBezTo>
                  <a:pt x="1422635" y="4592331"/>
                  <a:pt x="1439216" y="4582757"/>
                  <a:pt x="1464089" y="4568397"/>
                </a:cubicBezTo>
                <a:cubicBezTo>
                  <a:pt x="1441980" y="4581162"/>
                  <a:pt x="1420644" y="4588881"/>
                  <a:pt x="1402071" y="4595006"/>
                </a:cubicBezTo>
                <a:cubicBezTo>
                  <a:pt x="1404062" y="4598455"/>
                  <a:pt x="1406826" y="4596859"/>
                  <a:pt x="1406826" y="4596859"/>
                </a:cubicBezTo>
                <a:cubicBezTo>
                  <a:pt x="1395771" y="4603241"/>
                  <a:pt x="1385489" y="4604579"/>
                  <a:pt x="1379962" y="4607771"/>
                </a:cubicBezTo>
                <a:cubicBezTo>
                  <a:pt x="1258690" y="4659391"/>
                  <a:pt x="1173344" y="4690270"/>
                  <a:pt x="1141278" y="4685787"/>
                </a:cubicBezTo>
                <a:cubicBezTo>
                  <a:pt x="1141278" y="4685787"/>
                  <a:pt x="1375532" y="4587334"/>
                  <a:pt x="1632666" y="4471069"/>
                </a:cubicBezTo>
                <a:cubicBezTo>
                  <a:pt x="1636202" y="4464429"/>
                  <a:pt x="1638966" y="4462833"/>
                  <a:pt x="1644493" y="4459642"/>
                </a:cubicBezTo>
                <a:cubicBezTo>
                  <a:pt x="1644493" y="4459642"/>
                  <a:pt x="1649248" y="4461496"/>
                  <a:pt x="1657539" y="4456709"/>
                </a:cubicBezTo>
                <a:cubicBezTo>
                  <a:pt x="1947064" y="4326343"/>
                  <a:pt x="2253944" y="4181359"/>
                  <a:pt x="2275158" y="4141517"/>
                </a:cubicBezTo>
                <a:cubicBezTo>
                  <a:pt x="2275158" y="4141517"/>
                  <a:pt x="1239100" y="4606314"/>
                  <a:pt x="1122663" y="4576960"/>
                </a:cubicBezTo>
                <a:cubicBezTo>
                  <a:pt x="1122663" y="4576960"/>
                  <a:pt x="1375571" y="4467735"/>
                  <a:pt x="1632218" y="4340256"/>
                </a:cubicBezTo>
                <a:lnTo>
                  <a:pt x="1671656" y="4319920"/>
                </a:lnTo>
                <a:lnTo>
                  <a:pt x="1571877" y="4368695"/>
                </a:lnTo>
                <a:cubicBezTo>
                  <a:pt x="1324708" y="4487685"/>
                  <a:pt x="1126751" y="4572872"/>
                  <a:pt x="1073817" y="4568942"/>
                </a:cubicBezTo>
                <a:cubicBezTo>
                  <a:pt x="1073817" y="4568942"/>
                  <a:pt x="1500467" y="4385493"/>
                  <a:pt x="1830625" y="4229683"/>
                </a:cubicBezTo>
                <a:lnTo>
                  <a:pt x="1911777" y="4190899"/>
                </a:lnTo>
                <a:lnTo>
                  <a:pt x="1988848" y="4146716"/>
                </a:lnTo>
                <a:cubicBezTo>
                  <a:pt x="2013609" y="4131342"/>
                  <a:pt x="2036483" y="4116393"/>
                  <a:pt x="2056982" y="4102048"/>
                </a:cubicBezTo>
                <a:lnTo>
                  <a:pt x="2090720" y="4076346"/>
                </a:lnTo>
                <a:lnTo>
                  <a:pt x="2043963" y="4096783"/>
                </a:lnTo>
                <a:cubicBezTo>
                  <a:pt x="1747020" y="4225970"/>
                  <a:pt x="1142033" y="4481268"/>
                  <a:pt x="1053211" y="4456666"/>
                </a:cubicBezTo>
                <a:cubicBezTo>
                  <a:pt x="1053211" y="4456666"/>
                  <a:pt x="1195753" y="4395712"/>
                  <a:pt x="1375505" y="4311818"/>
                </a:cubicBezTo>
                <a:lnTo>
                  <a:pt x="1480807" y="4261403"/>
                </a:lnTo>
                <a:lnTo>
                  <a:pt x="1307968" y="4317634"/>
                </a:lnTo>
                <a:cubicBezTo>
                  <a:pt x="1197498" y="4350371"/>
                  <a:pt x="1108519" y="4368973"/>
                  <a:pt x="1067635" y="4360386"/>
                </a:cubicBezTo>
                <a:cubicBezTo>
                  <a:pt x="1067635" y="4360386"/>
                  <a:pt x="1258119" y="4300999"/>
                  <a:pt x="1296362" y="4265122"/>
                </a:cubicBezTo>
                <a:cubicBezTo>
                  <a:pt x="1296362" y="4265122"/>
                  <a:pt x="1296362" y="4265122"/>
                  <a:pt x="1201059" y="4278754"/>
                </a:cubicBezTo>
                <a:cubicBezTo>
                  <a:pt x="1201059" y="4278754"/>
                  <a:pt x="1201059" y="4278754"/>
                  <a:pt x="1332166" y="4212257"/>
                </a:cubicBezTo>
                <a:cubicBezTo>
                  <a:pt x="1332166" y="4212257"/>
                  <a:pt x="1332166" y="4212257"/>
                  <a:pt x="1415968" y="4191468"/>
                </a:cubicBezTo>
                <a:cubicBezTo>
                  <a:pt x="1415968" y="4191468"/>
                  <a:pt x="1267709" y="4221878"/>
                  <a:pt x="1189761" y="4220891"/>
                </a:cubicBezTo>
                <a:lnTo>
                  <a:pt x="1218711" y="4206820"/>
                </a:lnTo>
                <a:lnTo>
                  <a:pt x="1162100" y="4222486"/>
                </a:lnTo>
                <a:cubicBezTo>
                  <a:pt x="1088554" y="4241127"/>
                  <a:pt x="1030837" y="4249981"/>
                  <a:pt x="1000173" y="4243540"/>
                </a:cubicBezTo>
                <a:cubicBezTo>
                  <a:pt x="1000173" y="4243540"/>
                  <a:pt x="1190658" y="4184154"/>
                  <a:pt x="1228901" y="4148277"/>
                </a:cubicBezTo>
                <a:cubicBezTo>
                  <a:pt x="1228901" y="4148277"/>
                  <a:pt x="1228901" y="4148277"/>
                  <a:pt x="1133598" y="4161908"/>
                </a:cubicBezTo>
                <a:cubicBezTo>
                  <a:pt x="1133598" y="4161908"/>
                  <a:pt x="1133598" y="4161908"/>
                  <a:pt x="1264705" y="4095412"/>
                </a:cubicBezTo>
                <a:cubicBezTo>
                  <a:pt x="1264705" y="4095412"/>
                  <a:pt x="1264705" y="4095412"/>
                  <a:pt x="1348507" y="4074623"/>
                </a:cubicBezTo>
                <a:cubicBezTo>
                  <a:pt x="1348507" y="4074623"/>
                  <a:pt x="1200249" y="4105033"/>
                  <a:pt x="1122300" y="4104046"/>
                </a:cubicBezTo>
                <a:cubicBezTo>
                  <a:pt x="1138109" y="4099517"/>
                  <a:pt x="1154690" y="4089945"/>
                  <a:pt x="1179563" y="4075584"/>
                </a:cubicBezTo>
                <a:cubicBezTo>
                  <a:pt x="1157454" y="4088348"/>
                  <a:pt x="1136118" y="4096068"/>
                  <a:pt x="1117544" y="4102192"/>
                </a:cubicBezTo>
                <a:cubicBezTo>
                  <a:pt x="1119536" y="4105642"/>
                  <a:pt x="1122300" y="4104046"/>
                  <a:pt x="1122300" y="4104046"/>
                </a:cubicBezTo>
                <a:cubicBezTo>
                  <a:pt x="1111245" y="4110429"/>
                  <a:pt x="1100962" y="4111766"/>
                  <a:pt x="1095436" y="4114956"/>
                </a:cubicBezTo>
                <a:cubicBezTo>
                  <a:pt x="1004482" y="4153672"/>
                  <a:pt x="933736" y="4180720"/>
                  <a:pt x="890520" y="4189933"/>
                </a:cubicBezTo>
                <a:lnTo>
                  <a:pt x="876316" y="4191212"/>
                </a:lnTo>
                <a:lnTo>
                  <a:pt x="806445" y="4222531"/>
                </a:lnTo>
                <a:cubicBezTo>
                  <a:pt x="690963" y="4272389"/>
                  <a:pt x="606995" y="4302113"/>
                  <a:pt x="575234" y="4299755"/>
                </a:cubicBezTo>
                <a:cubicBezTo>
                  <a:pt x="575234" y="4299755"/>
                  <a:pt x="1411468" y="3940194"/>
                  <a:pt x="1648432" y="3800301"/>
                </a:cubicBezTo>
                <a:lnTo>
                  <a:pt x="1660323" y="3792658"/>
                </a:lnTo>
                <a:lnTo>
                  <a:pt x="1656677" y="3794221"/>
                </a:lnTo>
                <a:cubicBezTo>
                  <a:pt x="1468417" y="3874375"/>
                  <a:pt x="1237593" y="3969322"/>
                  <a:pt x="1067336" y="4028493"/>
                </a:cubicBezTo>
                <a:lnTo>
                  <a:pt x="1048097" y="4034866"/>
                </a:lnTo>
                <a:lnTo>
                  <a:pt x="971958" y="4065208"/>
                </a:lnTo>
                <a:cubicBezTo>
                  <a:pt x="772491" y="4142106"/>
                  <a:pt x="599038" y="4199780"/>
                  <a:pt x="554628" y="4187479"/>
                </a:cubicBezTo>
                <a:cubicBezTo>
                  <a:pt x="554628" y="4187479"/>
                  <a:pt x="1445509" y="3806518"/>
                  <a:pt x="1581515" y="3638564"/>
                </a:cubicBezTo>
                <a:lnTo>
                  <a:pt x="1591726" y="3619811"/>
                </a:lnTo>
                <a:lnTo>
                  <a:pt x="1575840" y="3626186"/>
                </a:lnTo>
                <a:cubicBezTo>
                  <a:pt x="1518295" y="3649061"/>
                  <a:pt x="1456148" y="3673301"/>
                  <a:pt x="1392723" y="3697272"/>
                </a:cubicBezTo>
                <a:lnTo>
                  <a:pt x="1288507" y="3735224"/>
                </a:lnTo>
                <a:lnTo>
                  <a:pt x="1111204" y="3804053"/>
                </a:lnTo>
                <a:cubicBezTo>
                  <a:pt x="857504" y="3899938"/>
                  <a:pt x="583361" y="3991530"/>
                  <a:pt x="501591" y="3974354"/>
                </a:cubicBezTo>
                <a:cubicBezTo>
                  <a:pt x="501591" y="3974354"/>
                  <a:pt x="692074" y="3914967"/>
                  <a:pt x="730318" y="3879090"/>
                </a:cubicBezTo>
                <a:cubicBezTo>
                  <a:pt x="730318" y="3879090"/>
                  <a:pt x="730318" y="3879090"/>
                  <a:pt x="635015" y="3892722"/>
                </a:cubicBezTo>
                <a:cubicBezTo>
                  <a:pt x="635015" y="3892722"/>
                  <a:pt x="635015" y="3892722"/>
                  <a:pt x="766122" y="3826225"/>
                </a:cubicBezTo>
                <a:cubicBezTo>
                  <a:pt x="766122" y="3826225"/>
                  <a:pt x="766122" y="3826225"/>
                  <a:pt x="849924" y="3805436"/>
                </a:cubicBezTo>
                <a:cubicBezTo>
                  <a:pt x="849924" y="3805436"/>
                  <a:pt x="701666" y="3835845"/>
                  <a:pt x="623716" y="3834859"/>
                </a:cubicBezTo>
                <a:cubicBezTo>
                  <a:pt x="639526" y="3830330"/>
                  <a:pt x="656107" y="3820757"/>
                  <a:pt x="680979" y="3806397"/>
                </a:cubicBezTo>
                <a:cubicBezTo>
                  <a:pt x="658871" y="3819161"/>
                  <a:pt x="637535" y="3826881"/>
                  <a:pt x="618961" y="3833006"/>
                </a:cubicBezTo>
                <a:cubicBezTo>
                  <a:pt x="620953" y="3836455"/>
                  <a:pt x="623716" y="3834859"/>
                  <a:pt x="623716" y="3834859"/>
                </a:cubicBezTo>
                <a:cubicBezTo>
                  <a:pt x="612662" y="3841241"/>
                  <a:pt x="602380" y="3842579"/>
                  <a:pt x="596853" y="3845770"/>
                </a:cubicBezTo>
                <a:cubicBezTo>
                  <a:pt x="475580" y="3897390"/>
                  <a:pt x="390235" y="3928269"/>
                  <a:pt x="358169" y="3923787"/>
                </a:cubicBezTo>
                <a:cubicBezTo>
                  <a:pt x="358169" y="3923787"/>
                  <a:pt x="592422" y="3825333"/>
                  <a:pt x="849557" y="3709068"/>
                </a:cubicBezTo>
                <a:cubicBezTo>
                  <a:pt x="853093" y="3702429"/>
                  <a:pt x="855857" y="3700833"/>
                  <a:pt x="861384" y="3697642"/>
                </a:cubicBezTo>
                <a:cubicBezTo>
                  <a:pt x="861384" y="3697642"/>
                  <a:pt x="866139" y="3699495"/>
                  <a:pt x="874429" y="3694708"/>
                </a:cubicBezTo>
                <a:cubicBezTo>
                  <a:pt x="1163955" y="3564343"/>
                  <a:pt x="1470834" y="3419359"/>
                  <a:pt x="1492049" y="3379517"/>
                </a:cubicBezTo>
                <a:cubicBezTo>
                  <a:pt x="1492049" y="3379517"/>
                  <a:pt x="455991" y="3844314"/>
                  <a:pt x="339554" y="3814960"/>
                </a:cubicBezTo>
                <a:cubicBezTo>
                  <a:pt x="339554" y="3814960"/>
                  <a:pt x="592462" y="3705735"/>
                  <a:pt x="849109" y="3578256"/>
                </a:cubicBezTo>
                <a:lnTo>
                  <a:pt x="888547" y="3557919"/>
                </a:lnTo>
                <a:lnTo>
                  <a:pt x="788768" y="3606695"/>
                </a:lnTo>
                <a:cubicBezTo>
                  <a:pt x="541599" y="3725684"/>
                  <a:pt x="343642" y="3810872"/>
                  <a:pt x="290708" y="3806941"/>
                </a:cubicBezTo>
                <a:cubicBezTo>
                  <a:pt x="290708" y="3806941"/>
                  <a:pt x="717357" y="3623493"/>
                  <a:pt x="1047516" y="3467683"/>
                </a:cubicBezTo>
                <a:lnTo>
                  <a:pt x="1128668" y="3428899"/>
                </a:lnTo>
                <a:lnTo>
                  <a:pt x="1205739" y="3384716"/>
                </a:lnTo>
                <a:cubicBezTo>
                  <a:pt x="1230500" y="3369341"/>
                  <a:pt x="1253373" y="3354393"/>
                  <a:pt x="1273872" y="3340048"/>
                </a:cubicBezTo>
                <a:lnTo>
                  <a:pt x="1307610" y="3314346"/>
                </a:lnTo>
                <a:lnTo>
                  <a:pt x="1260854" y="3334783"/>
                </a:lnTo>
                <a:cubicBezTo>
                  <a:pt x="963911" y="3463970"/>
                  <a:pt x="358924" y="3719267"/>
                  <a:pt x="270102" y="3694666"/>
                </a:cubicBezTo>
                <a:cubicBezTo>
                  <a:pt x="270102" y="3694666"/>
                  <a:pt x="412643" y="3633712"/>
                  <a:pt x="592396" y="3549818"/>
                </a:cubicBezTo>
                <a:lnTo>
                  <a:pt x="697698" y="3499403"/>
                </a:lnTo>
                <a:lnTo>
                  <a:pt x="524858" y="3555633"/>
                </a:lnTo>
                <a:cubicBezTo>
                  <a:pt x="414389" y="3588370"/>
                  <a:pt x="325411" y="3606973"/>
                  <a:pt x="284526" y="3598386"/>
                </a:cubicBezTo>
                <a:cubicBezTo>
                  <a:pt x="284526" y="3598386"/>
                  <a:pt x="475009" y="3538999"/>
                  <a:pt x="513253" y="3503122"/>
                </a:cubicBezTo>
                <a:cubicBezTo>
                  <a:pt x="513253" y="3503122"/>
                  <a:pt x="513253" y="3503122"/>
                  <a:pt x="417949" y="3516754"/>
                </a:cubicBezTo>
                <a:cubicBezTo>
                  <a:pt x="417949" y="3516754"/>
                  <a:pt x="417949" y="3516754"/>
                  <a:pt x="549057" y="3450257"/>
                </a:cubicBezTo>
                <a:cubicBezTo>
                  <a:pt x="549057" y="3450257"/>
                  <a:pt x="549057" y="3450257"/>
                  <a:pt x="632859" y="3429468"/>
                </a:cubicBezTo>
                <a:cubicBezTo>
                  <a:pt x="632859" y="3429468"/>
                  <a:pt x="484600" y="3459877"/>
                  <a:pt x="406652" y="3458891"/>
                </a:cubicBezTo>
                <a:lnTo>
                  <a:pt x="435602" y="3444820"/>
                </a:lnTo>
                <a:lnTo>
                  <a:pt x="378990" y="3460486"/>
                </a:lnTo>
                <a:cubicBezTo>
                  <a:pt x="305445" y="3479127"/>
                  <a:pt x="247728" y="3487981"/>
                  <a:pt x="217065" y="3481539"/>
                </a:cubicBezTo>
                <a:cubicBezTo>
                  <a:pt x="217065" y="3481539"/>
                  <a:pt x="407548" y="3422154"/>
                  <a:pt x="445792" y="3386277"/>
                </a:cubicBezTo>
                <a:cubicBezTo>
                  <a:pt x="445792" y="3386277"/>
                  <a:pt x="445792" y="3386277"/>
                  <a:pt x="350489" y="3399908"/>
                </a:cubicBezTo>
                <a:cubicBezTo>
                  <a:pt x="350489" y="3399908"/>
                  <a:pt x="350489" y="3399908"/>
                  <a:pt x="481597" y="3333412"/>
                </a:cubicBezTo>
                <a:cubicBezTo>
                  <a:pt x="481597" y="3333412"/>
                  <a:pt x="481597" y="3333412"/>
                  <a:pt x="565398" y="3312623"/>
                </a:cubicBezTo>
                <a:cubicBezTo>
                  <a:pt x="565398" y="3312623"/>
                  <a:pt x="417140" y="3343033"/>
                  <a:pt x="339190" y="3342046"/>
                </a:cubicBezTo>
                <a:cubicBezTo>
                  <a:pt x="355000" y="3337517"/>
                  <a:pt x="371581" y="3327944"/>
                  <a:pt x="396453" y="3313584"/>
                </a:cubicBezTo>
                <a:cubicBezTo>
                  <a:pt x="374345" y="3326348"/>
                  <a:pt x="353009" y="3334068"/>
                  <a:pt x="334435" y="3340192"/>
                </a:cubicBezTo>
                <a:cubicBezTo>
                  <a:pt x="336427" y="3343642"/>
                  <a:pt x="339190" y="3342046"/>
                  <a:pt x="339190" y="3342046"/>
                </a:cubicBezTo>
                <a:cubicBezTo>
                  <a:pt x="328136" y="3348429"/>
                  <a:pt x="317853" y="3349766"/>
                  <a:pt x="312326" y="3352956"/>
                </a:cubicBezTo>
                <a:cubicBezTo>
                  <a:pt x="191054" y="3404577"/>
                  <a:pt x="105709" y="3435455"/>
                  <a:pt x="73642" y="3430974"/>
                </a:cubicBezTo>
                <a:cubicBezTo>
                  <a:pt x="73642" y="3430974"/>
                  <a:pt x="307896" y="3332519"/>
                  <a:pt x="565031" y="3216255"/>
                </a:cubicBezTo>
                <a:cubicBezTo>
                  <a:pt x="568567" y="3209615"/>
                  <a:pt x="571331" y="3208020"/>
                  <a:pt x="576858" y="3204829"/>
                </a:cubicBezTo>
                <a:cubicBezTo>
                  <a:pt x="576858" y="3204829"/>
                  <a:pt x="581613" y="3206682"/>
                  <a:pt x="589904" y="3201895"/>
                </a:cubicBezTo>
                <a:cubicBezTo>
                  <a:pt x="879429" y="3071530"/>
                  <a:pt x="1186309" y="2926546"/>
                  <a:pt x="1207523" y="2886704"/>
                </a:cubicBezTo>
                <a:cubicBezTo>
                  <a:pt x="1207523" y="2886704"/>
                  <a:pt x="171465" y="3351501"/>
                  <a:pt x="55028" y="3322146"/>
                </a:cubicBezTo>
                <a:cubicBezTo>
                  <a:pt x="55028" y="3322146"/>
                  <a:pt x="1066661" y="2885249"/>
                  <a:pt x="1096572" y="2739207"/>
                </a:cubicBezTo>
                <a:cubicBezTo>
                  <a:pt x="1096572" y="2739207"/>
                  <a:pt x="163539" y="3139924"/>
                  <a:pt x="0" y="3105573"/>
                </a:cubicBezTo>
                <a:cubicBezTo>
                  <a:pt x="0" y="3105573"/>
                  <a:pt x="190484" y="3046186"/>
                  <a:pt x="228727" y="3010309"/>
                </a:cubicBezTo>
                <a:cubicBezTo>
                  <a:pt x="228727" y="3010309"/>
                  <a:pt x="228727" y="3010309"/>
                  <a:pt x="133424" y="3023941"/>
                </a:cubicBezTo>
                <a:cubicBezTo>
                  <a:pt x="133424" y="3023941"/>
                  <a:pt x="133424" y="3023941"/>
                  <a:pt x="264531" y="2957444"/>
                </a:cubicBezTo>
                <a:cubicBezTo>
                  <a:pt x="264531" y="2957444"/>
                  <a:pt x="264531" y="2957444"/>
                  <a:pt x="348333" y="2936655"/>
                </a:cubicBezTo>
                <a:cubicBezTo>
                  <a:pt x="348333" y="2936655"/>
                  <a:pt x="200075" y="2967065"/>
                  <a:pt x="122126" y="2966079"/>
                </a:cubicBezTo>
                <a:cubicBezTo>
                  <a:pt x="160043" y="2948785"/>
                  <a:pt x="233888" y="2910750"/>
                  <a:pt x="359793" y="2828861"/>
                </a:cubicBezTo>
                <a:cubicBezTo>
                  <a:pt x="359793" y="2828861"/>
                  <a:pt x="820890" y="2710460"/>
                  <a:pt x="1414536" y="2223981"/>
                </a:cubicBezTo>
                <a:lnTo>
                  <a:pt x="1464681" y="2180813"/>
                </a:lnTo>
                <a:lnTo>
                  <a:pt x="1460734" y="2166871"/>
                </a:lnTo>
                <a:cubicBezTo>
                  <a:pt x="1450536" y="2138432"/>
                  <a:pt x="1435350" y="2107514"/>
                  <a:pt x="1420414" y="2092578"/>
                </a:cubicBezTo>
                <a:cubicBezTo>
                  <a:pt x="1430455" y="2082538"/>
                  <a:pt x="1441166" y="2071827"/>
                  <a:pt x="1433373" y="2064035"/>
                </a:cubicBezTo>
                <a:cubicBezTo>
                  <a:pt x="1402205" y="2032865"/>
                  <a:pt x="1349991" y="2085081"/>
                  <a:pt x="1322745" y="2099338"/>
                </a:cubicBezTo>
                <a:cubicBezTo>
                  <a:pt x="1297119" y="2093795"/>
                  <a:pt x="1275991" y="2052585"/>
                  <a:pt x="1271117" y="2026290"/>
                </a:cubicBezTo>
                <a:cubicBezTo>
                  <a:pt x="1271117" y="2026290"/>
                  <a:pt x="1218792" y="1912379"/>
                  <a:pt x="1253174" y="1862414"/>
                </a:cubicBezTo>
                <a:cubicBezTo>
                  <a:pt x="1270030" y="1837766"/>
                  <a:pt x="1288670" y="1812308"/>
                  <a:pt x="1308821" y="1787043"/>
                </a:cubicBezTo>
                <a:lnTo>
                  <a:pt x="1319609" y="1774671"/>
                </a:lnTo>
                <a:lnTo>
                  <a:pt x="1306491" y="1757062"/>
                </a:lnTo>
                <a:cubicBezTo>
                  <a:pt x="1297089" y="1744445"/>
                  <a:pt x="1286346" y="1730024"/>
                  <a:pt x="1274067" y="1713543"/>
                </a:cubicBezTo>
                <a:cubicBezTo>
                  <a:pt x="1274067" y="1713543"/>
                  <a:pt x="1274067" y="1713543"/>
                  <a:pt x="1199938" y="1572383"/>
                </a:cubicBezTo>
                <a:cubicBezTo>
                  <a:pt x="1199938" y="1572383"/>
                  <a:pt x="1213959" y="1513699"/>
                  <a:pt x="1585456" y="1193438"/>
                </a:cubicBezTo>
                <a:cubicBezTo>
                  <a:pt x="1585456" y="1193438"/>
                  <a:pt x="1708231" y="1016777"/>
                  <a:pt x="1932081" y="887537"/>
                </a:cubicBezTo>
                <a:cubicBezTo>
                  <a:pt x="1932081" y="887537"/>
                  <a:pt x="3586489" y="-12448"/>
                  <a:pt x="3755880" y="13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971550"/>
            <a:ext cx="3276600" cy="762000"/>
          </a:xfrm>
          <a:prstGeom prst="rect">
            <a:avLst/>
          </a:prstGeom>
        </p:spPr>
        <p:txBody>
          <a:bodyPr vert="horz"/>
          <a:lstStyle>
            <a:lvl1pPr algn="l">
              <a:defRPr sz="2100" cap="all">
                <a:solidFill>
                  <a:srgbClr val="595959"/>
                </a:solidFill>
                <a:latin typeface="Avenir Heavy"/>
                <a:cs typeface="Avenir Heavy"/>
              </a:defRPr>
            </a:lvl1pPr>
          </a:lstStyle>
          <a:p>
            <a:r>
              <a:rPr lang="fr-CA" dirty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228600" y="1962150"/>
            <a:ext cx="3276600" cy="26670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 userDrawn="1"/>
        </p:nvSpPr>
        <p:spPr bwMode="auto">
          <a:xfrm>
            <a:off x="1048942" y="3022600"/>
            <a:ext cx="2381" cy="33338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1" y="6"/>
                  <a:pt x="1" y="3"/>
                  <a:pt x="0" y="0"/>
                </a:cubicBezTo>
                <a:close/>
              </a:path>
            </a:pathLst>
          </a:custGeom>
          <a:solidFill>
            <a:srgbClr val="3F3B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-628650" y="1174377"/>
            <a:ext cx="4205733" cy="3216548"/>
          </a:xfrm>
          <a:custGeom>
            <a:avLst/>
            <a:gdLst>
              <a:gd name="connsiteX0" fmla="*/ 3521611 w 5607644"/>
              <a:gd name="connsiteY0" fmla="*/ 0 h 3388599"/>
              <a:gd name="connsiteX1" fmla="*/ 3616179 w 5607644"/>
              <a:gd name="connsiteY1" fmla="*/ 54184 h 3388599"/>
              <a:gd name="connsiteX2" fmla="*/ 3520687 w 5607644"/>
              <a:gd name="connsiteY2" fmla="*/ 353166 h 3388599"/>
              <a:gd name="connsiteX3" fmla="*/ 3547407 w 5607644"/>
              <a:gd name="connsiteY3" fmla="*/ 575545 h 3388599"/>
              <a:gd name="connsiteX4" fmla="*/ 3509017 w 5607644"/>
              <a:gd name="connsiteY4" fmla="*/ 634985 h 3388599"/>
              <a:gd name="connsiteX5" fmla="*/ 3731880 w 5607644"/>
              <a:gd name="connsiteY5" fmla="*/ 513866 h 3388599"/>
              <a:gd name="connsiteX6" fmla="*/ 3790836 w 5607644"/>
              <a:gd name="connsiteY6" fmla="*/ 623315 h 3388599"/>
              <a:gd name="connsiteX7" fmla="*/ 3799569 w 5607644"/>
              <a:gd name="connsiteY7" fmla="*/ 729484 h 3388599"/>
              <a:gd name="connsiteX8" fmla="*/ 3790591 w 5607644"/>
              <a:gd name="connsiteY8" fmla="*/ 797234 h 3388599"/>
              <a:gd name="connsiteX9" fmla="*/ 3823144 w 5607644"/>
              <a:gd name="connsiteY9" fmla="*/ 768987 h 3388599"/>
              <a:gd name="connsiteX10" fmla="*/ 3982435 w 5607644"/>
              <a:gd name="connsiteY10" fmla="*/ 639170 h 3388599"/>
              <a:gd name="connsiteX11" fmla="*/ 3922264 w 5607644"/>
              <a:gd name="connsiteY11" fmla="*/ 701928 h 3388599"/>
              <a:gd name="connsiteX12" fmla="*/ 3996426 w 5607644"/>
              <a:gd name="connsiteY12" fmla="*/ 627767 h 3388599"/>
              <a:gd name="connsiteX13" fmla="*/ 3982435 w 5607644"/>
              <a:gd name="connsiteY13" fmla="*/ 639170 h 3388599"/>
              <a:gd name="connsiteX14" fmla="*/ 3983424 w 5607644"/>
              <a:gd name="connsiteY14" fmla="*/ 638138 h 3388599"/>
              <a:gd name="connsiteX15" fmla="*/ 4153696 w 5607644"/>
              <a:gd name="connsiteY15" fmla="*/ 491547 h 3388599"/>
              <a:gd name="connsiteX16" fmla="*/ 4520687 w 5607644"/>
              <a:gd name="connsiteY16" fmla="*/ 268403 h 3388599"/>
              <a:gd name="connsiteX17" fmla="*/ 4611702 w 5607644"/>
              <a:gd name="connsiteY17" fmla="*/ 261590 h 3388599"/>
              <a:gd name="connsiteX18" fmla="*/ 4857855 w 5607644"/>
              <a:gd name="connsiteY18" fmla="*/ 15437 h 3388599"/>
              <a:gd name="connsiteX19" fmla="*/ 4794219 w 5607644"/>
              <a:gd name="connsiteY19" fmla="*/ 100123 h 3388599"/>
              <a:gd name="connsiteX20" fmla="*/ 4858234 w 5607644"/>
              <a:gd name="connsiteY20" fmla="*/ 116802 h 3388599"/>
              <a:gd name="connsiteX21" fmla="*/ 4687821 w 5607644"/>
              <a:gd name="connsiteY21" fmla="*/ 287215 h 3388599"/>
              <a:gd name="connsiteX22" fmla="*/ 4708872 w 5607644"/>
              <a:gd name="connsiteY22" fmla="*/ 308266 h 3388599"/>
              <a:gd name="connsiteX23" fmla="*/ 4904531 w 5607644"/>
              <a:gd name="connsiteY23" fmla="*/ 112606 h 3388599"/>
              <a:gd name="connsiteX24" fmla="*/ 5031319 w 5607644"/>
              <a:gd name="connsiteY24" fmla="*/ 91071 h 3388599"/>
              <a:gd name="connsiteX25" fmla="*/ 4719777 w 5607644"/>
              <a:gd name="connsiteY25" fmla="*/ 420156 h 3388599"/>
              <a:gd name="connsiteX26" fmla="*/ 4766074 w 5607644"/>
              <a:gd name="connsiteY26" fmla="*/ 415961 h 3388599"/>
              <a:gd name="connsiteX27" fmla="*/ 4655621 w 5607644"/>
              <a:gd name="connsiteY27" fmla="*/ 526414 h 3388599"/>
              <a:gd name="connsiteX28" fmla="*/ 4447338 w 5607644"/>
              <a:gd name="connsiteY28" fmla="*/ 734696 h 3388599"/>
              <a:gd name="connsiteX29" fmla="*/ 4468389 w 5607644"/>
              <a:gd name="connsiteY29" fmla="*/ 755747 h 3388599"/>
              <a:gd name="connsiteX30" fmla="*/ 4517303 w 5607644"/>
              <a:gd name="connsiteY30" fmla="*/ 706832 h 3388599"/>
              <a:gd name="connsiteX31" fmla="*/ 4559405 w 5607644"/>
              <a:gd name="connsiteY31" fmla="*/ 748934 h 3388599"/>
              <a:gd name="connsiteX32" fmla="*/ 4287345 w 5607644"/>
              <a:gd name="connsiteY32" fmla="*/ 1164838 h 3388599"/>
              <a:gd name="connsiteX33" fmla="*/ 4336260 w 5607644"/>
              <a:gd name="connsiteY33" fmla="*/ 1115924 h 3388599"/>
              <a:gd name="connsiteX34" fmla="*/ 4366081 w 5607644"/>
              <a:gd name="connsiteY34" fmla="*/ 1145745 h 3388599"/>
              <a:gd name="connsiteX35" fmla="*/ 4717971 w 5607644"/>
              <a:gd name="connsiteY35" fmla="*/ 857007 h 3388599"/>
              <a:gd name="connsiteX36" fmla="*/ 4749547 w 5607644"/>
              <a:gd name="connsiteY36" fmla="*/ 888583 h 3388599"/>
              <a:gd name="connsiteX37" fmla="*/ 4675386 w 5607644"/>
              <a:gd name="connsiteY37" fmla="*/ 962744 h 3388599"/>
              <a:gd name="connsiteX38" fmla="*/ 4838809 w 5607644"/>
              <a:gd name="connsiteY38" fmla="*/ 880016 h 3388599"/>
              <a:gd name="connsiteX39" fmla="*/ 5261704 w 5607644"/>
              <a:gd name="connsiteY39" fmla="*/ 520272 h 3388599"/>
              <a:gd name="connsiteX40" fmla="*/ 5318527 w 5607644"/>
              <a:gd name="connsiteY40" fmla="*/ 526602 h 3388599"/>
              <a:gd name="connsiteX41" fmla="*/ 5607644 w 5607644"/>
              <a:gd name="connsiteY41" fmla="*/ 276077 h 3388599"/>
              <a:gd name="connsiteX42" fmla="*/ 4462106 w 5607644"/>
              <a:gd name="connsiteY42" fmla="*/ 1484767 h 3388599"/>
              <a:gd name="connsiteX43" fmla="*/ 4419521 w 5607644"/>
              <a:gd name="connsiteY43" fmla="*/ 1590504 h 3388599"/>
              <a:gd name="connsiteX44" fmla="*/ 4345359 w 5607644"/>
              <a:gd name="connsiteY44" fmla="*/ 1664665 h 3388599"/>
              <a:gd name="connsiteX45" fmla="*/ 4362038 w 5607644"/>
              <a:gd name="connsiteY45" fmla="*/ 1728680 h 3388599"/>
              <a:gd name="connsiteX46" fmla="*/ 3699320 w 5607644"/>
              <a:gd name="connsiteY46" fmla="*/ 2391398 h 3388599"/>
              <a:gd name="connsiteX47" fmla="*/ 3433871 w 5607644"/>
              <a:gd name="connsiteY47" fmla="*/ 2618254 h 3388599"/>
              <a:gd name="connsiteX48" fmla="*/ 3453167 w 5607644"/>
              <a:gd name="connsiteY48" fmla="*/ 2637551 h 3388599"/>
              <a:gd name="connsiteX49" fmla="*/ 3370058 w 5607644"/>
              <a:gd name="connsiteY49" fmla="*/ 2699609 h 3388599"/>
              <a:gd name="connsiteX50" fmla="*/ 3350762 w 5607644"/>
              <a:gd name="connsiteY50" fmla="*/ 2680313 h 3388599"/>
              <a:gd name="connsiteX51" fmla="*/ 3291322 w 5607644"/>
              <a:gd name="connsiteY51" fmla="*/ 2718702 h 3388599"/>
              <a:gd name="connsiteX52" fmla="*/ 3270271 w 5607644"/>
              <a:gd name="connsiteY52" fmla="*/ 2697652 h 3388599"/>
              <a:gd name="connsiteX53" fmla="*/ 3132474 w 5607644"/>
              <a:gd name="connsiteY53" fmla="*/ 2856499 h 3388599"/>
              <a:gd name="connsiteX54" fmla="*/ 3111424 w 5607644"/>
              <a:gd name="connsiteY54" fmla="*/ 2835449 h 3388599"/>
              <a:gd name="connsiteX55" fmla="*/ 3024119 w 5607644"/>
              <a:gd name="connsiteY55" fmla="*/ 2943804 h 3388599"/>
              <a:gd name="connsiteX56" fmla="*/ 3003069 w 5607644"/>
              <a:gd name="connsiteY56" fmla="*/ 2922753 h 3388599"/>
              <a:gd name="connsiteX57" fmla="*/ 3000451 w 5607644"/>
              <a:gd name="connsiteY57" fmla="*/ 2967473 h 3388599"/>
              <a:gd name="connsiteX58" fmla="*/ 2913146 w 5607644"/>
              <a:gd name="connsiteY58" fmla="*/ 3075828 h 3388599"/>
              <a:gd name="connsiteX59" fmla="*/ 2671190 w 5607644"/>
              <a:gd name="connsiteY59" fmla="*/ 3275683 h 3388599"/>
              <a:gd name="connsiteX60" fmla="*/ 2537588 w 5607644"/>
              <a:gd name="connsiteY60" fmla="*/ 3388234 h 3388599"/>
              <a:gd name="connsiteX61" fmla="*/ 2455140 w 5607644"/>
              <a:gd name="connsiteY61" fmla="*/ 3305786 h 3388599"/>
              <a:gd name="connsiteX62" fmla="*/ 1991464 w 5607644"/>
              <a:gd name="connsiteY62" fmla="*/ 3334416 h 3388599"/>
              <a:gd name="connsiteX63" fmla="*/ 2086957 w 5607644"/>
              <a:gd name="connsiteY63" fmla="*/ 3035433 h 3388599"/>
              <a:gd name="connsiteX64" fmla="*/ 2060238 w 5607644"/>
              <a:gd name="connsiteY64" fmla="*/ 2813054 h 3388599"/>
              <a:gd name="connsiteX65" fmla="*/ 2098628 w 5607644"/>
              <a:gd name="connsiteY65" fmla="*/ 2753614 h 3388599"/>
              <a:gd name="connsiteX66" fmla="*/ 1875764 w 5607644"/>
              <a:gd name="connsiteY66" fmla="*/ 2874733 h 3388599"/>
              <a:gd name="connsiteX67" fmla="*/ 1816808 w 5607644"/>
              <a:gd name="connsiteY67" fmla="*/ 2765284 h 3388599"/>
              <a:gd name="connsiteX68" fmla="*/ 1808076 w 5607644"/>
              <a:gd name="connsiteY68" fmla="*/ 2659115 h 3388599"/>
              <a:gd name="connsiteX69" fmla="*/ 1817053 w 5607644"/>
              <a:gd name="connsiteY69" fmla="*/ 2591365 h 3388599"/>
              <a:gd name="connsiteX70" fmla="*/ 1784500 w 5607644"/>
              <a:gd name="connsiteY70" fmla="*/ 2619612 h 3388599"/>
              <a:gd name="connsiteX71" fmla="*/ 1625209 w 5607644"/>
              <a:gd name="connsiteY71" fmla="*/ 2749430 h 3388599"/>
              <a:gd name="connsiteX72" fmla="*/ 1685379 w 5607644"/>
              <a:gd name="connsiteY72" fmla="*/ 2686670 h 3388599"/>
              <a:gd name="connsiteX73" fmla="*/ 1611218 w 5607644"/>
              <a:gd name="connsiteY73" fmla="*/ 2760832 h 3388599"/>
              <a:gd name="connsiteX74" fmla="*/ 1625209 w 5607644"/>
              <a:gd name="connsiteY74" fmla="*/ 2749430 h 3388599"/>
              <a:gd name="connsiteX75" fmla="*/ 1624220 w 5607644"/>
              <a:gd name="connsiteY75" fmla="*/ 2750461 h 3388599"/>
              <a:gd name="connsiteX76" fmla="*/ 1453947 w 5607644"/>
              <a:gd name="connsiteY76" fmla="*/ 2897051 h 3388599"/>
              <a:gd name="connsiteX77" fmla="*/ 1086957 w 5607644"/>
              <a:gd name="connsiteY77" fmla="*/ 3120196 h 3388599"/>
              <a:gd name="connsiteX78" fmla="*/ 995942 w 5607644"/>
              <a:gd name="connsiteY78" fmla="*/ 3127009 h 3388599"/>
              <a:gd name="connsiteX79" fmla="*/ 749789 w 5607644"/>
              <a:gd name="connsiteY79" fmla="*/ 3373163 h 3388599"/>
              <a:gd name="connsiteX80" fmla="*/ 813425 w 5607644"/>
              <a:gd name="connsiteY80" fmla="*/ 3288476 h 3388599"/>
              <a:gd name="connsiteX81" fmla="*/ 749410 w 5607644"/>
              <a:gd name="connsiteY81" fmla="*/ 3271797 h 3388599"/>
              <a:gd name="connsiteX82" fmla="*/ 919823 w 5607644"/>
              <a:gd name="connsiteY82" fmla="*/ 3101384 h 3388599"/>
              <a:gd name="connsiteX83" fmla="*/ 898772 w 5607644"/>
              <a:gd name="connsiteY83" fmla="*/ 3080334 h 3388599"/>
              <a:gd name="connsiteX84" fmla="*/ 703113 w 5607644"/>
              <a:gd name="connsiteY84" fmla="*/ 3275993 h 3388599"/>
              <a:gd name="connsiteX85" fmla="*/ 576325 w 5607644"/>
              <a:gd name="connsiteY85" fmla="*/ 3297528 h 3388599"/>
              <a:gd name="connsiteX86" fmla="*/ 887867 w 5607644"/>
              <a:gd name="connsiteY86" fmla="*/ 2968443 h 3388599"/>
              <a:gd name="connsiteX87" fmla="*/ 841571 w 5607644"/>
              <a:gd name="connsiteY87" fmla="*/ 2972638 h 3388599"/>
              <a:gd name="connsiteX88" fmla="*/ 952023 w 5607644"/>
              <a:gd name="connsiteY88" fmla="*/ 2862185 h 3388599"/>
              <a:gd name="connsiteX89" fmla="*/ 1160306 w 5607644"/>
              <a:gd name="connsiteY89" fmla="*/ 2653902 h 3388599"/>
              <a:gd name="connsiteX90" fmla="*/ 1139256 w 5607644"/>
              <a:gd name="connsiteY90" fmla="*/ 2632852 h 3388599"/>
              <a:gd name="connsiteX91" fmla="*/ 1090340 w 5607644"/>
              <a:gd name="connsiteY91" fmla="*/ 2681767 h 3388599"/>
              <a:gd name="connsiteX92" fmla="*/ 1048239 w 5607644"/>
              <a:gd name="connsiteY92" fmla="*/ 2639666 h 3388599"/>
              <a:gd name="connsiteX93" fmla="*/ 1320299 w 5607644"/>
              <a:gd name="connsiteY93" fmla="*/ 2223761 h 3388599"/>
              <a:gd name="connsiteX94" fmla="*/ 1271384 w 5607644"/>
              <a:gd name="connsiteY94" fmla="*/ 2272675 h 3388599"/>
              <a:gd name="connsiteX95" fmla="*/ 1241563 w 5607644"/>
              <a:gd name="connsiteY95" fmla="*/ 2242854 h 3388599"/>
              <a:gd name="connsiteX96" fmla="*/ 889673 w 5607644"/>
              <a:gd name="connsiteY96" fmla="*/ 2531592 h 3388599"/>
              <a:gd name="connsiteX97" fmla="*/ 858097 w 5607644"/>
              <a:gd name="connsiteY97" fmla="*/ 2500016 h 3388599"/>
              <a:gd name="connsiteX98" fmla="*/ 932259 w 5607644"/>
              <a:gd name="connsiteY98" fmla="*/ 2425855 h 3388599"/>
              <a:gd name="connsiteX99" fmla="*/ 768836 w 5607644"/>
              <a:gd name="connsiteY99" fmla="*/ 2508584 h 3388599"/>
              <a:gd name="connsiteX100" fmla="*/ 345941 w 5607644"/>
              <a:gd name="connsiteY100" fmla="*/ 2868327 h 3388599"/>
              <a:gd name="connsiteX101" fmla="*/ 289118 w 5607644"/>
              <a:gd name="connsiteY101" fmla="*/ 2861998 h 3388599"/>
              <a:gd name="connsiteX102" fmla="*/ 0 w 5607644"/>
              <a:gd name="connsiteY102" fmla="*/ 3112522 h 3388599"/>
              <a:gd name="connsiteX103" fmla="*/ 1145538 w 5607644"/>
              <a:gd name="connsiteY103" fmla="*/ 1903833 h 3388599"/>
              <a:gd name="connsiteX104" fmla="*/ 1188123 w 5607644"/>
              <a:gd name="connsiteY104" fmla="*/ 1798095 h 3388599"/>
              <a:gd name="connsiteX105" fmla="*/ 1262285 w 5607644"/>
              <a:gd name="connsiteY105" fmla="*/ 1723934 h 3388599"/>
              <a:gd name="connsiteX106" fmla="*/ 1245606 w 5607644"/>
              <a:gd name="connsiteY106" fmla="*/ 1659919 h 3388599"/>
              <a:gd name="connsiteX107" fmla="*/ 1562752 w 5607644"/>
              <a:gd name="connsiteY107" fmla="*/ 1295411 h 3388599"/>
              <a:gd name="connsiteX108" fmla="*/ 1908325 w 5607644"/>
              <a:gd name="connsiteY108" fmla="*/ 997201 h 3388599"/>
              <a:gd name="connsiteX109" fmla="*/ 2173773 w 5607644"/>
              <a:gd name="connsiteY109" fmla="*/ 770345 h 3388599"/>
              <a:gd name="connsiteX110" fmla="*/ 2154477 w 5607644"/>
              <a:gd name="connsiteY110" fmla="*/ 751049 h 3388599"/>
              <a:gd name="connsiteX111" fmla="*/ 2237586 w 5607644"/>
              <a:gd name="connsiteY111" fmla="*/ 688991 h 3388599"/>
              <a:gd name="connsiteX112" fmla="*/ 2256882 w 5607644"/>
              <a:gd name="connsiteY112" fmla="*/ 708287 h 3388599"/>
              <a:gd name="connsiteX113" fmla="*/ 2316323 w 5607644"/>
              <a:gd name="connsiteY113" fmla="*/ 669897 h 3388599"/>
              <a:gd name="connsiteX114" fmla="*/ 2337373 w 5607644"/>
              <a:gd name="connsiteY114" fmla="*/ 690947 h 3388599"/>
              <a:gd name="connsiteX115" fmla="*/ 2475170 w 5607644"/>
              <a:gd name="connsiteY115" fmla="*/ 532100 h 3388599"/>
              <a:gd name="connsiteX116" fmla="*/ 2496221 w 5607644"/>
              <a:gd name="connsiteY116" fmla="*/ 553150 h 3388599"/>
              <a:gd name="connsiteX117" fmla="*/ 2583525 w 5607644"/>
              <a:gd name="connsiteY117" fmla="*/ 444795 h 3388599"/>
              <a:gd name="connsiteX118" fmla="*/ 2604576 w 5607644"/>
              <a:gd name="connsiteY118" fmla="*/ 465846 h 3388599"/>
              <a:gd name="connsiteX119" fmla="*/ 2607194 w 5607644"/>
              <a:gd name="connsiteY119" fmla="*/ 421126 h 3388599"/>
              <a:gd name="connsiteX120" fmla="*/ 2694498 w 5607644"/>
              <a:gd name="connsiteY120" fmla="*/ 312771 h 3388599"/>
              <a:gd name="connsiteX121" fmla="*/ 2936455 w 5607644"/>
              <a:gd name="connsiteY121" fmla="*/ 112916 h 3388599"/>
              <a:gd name="connsiteX122" fmla="*/ 3070056 w 5607644"/>
              <a:gd name="connsiteY122" fmla="*/ 365 h 3388599"/>
              <a:gd name="connsiteX123" fmla="*/ 3152505 w 5607644"/>
              <a:gd name="connsiteY123" fmla="*/ 82814 h 3388599"/>
              <a:gd name="connsiteX124" fmla="*/ 3521611 w 5607644"/>
              <a:gd name="connsiteY124" fmla="*/ 0 h 338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607644" h="3388599">
                <a:moveTo>
                  <a:pt x="3521611" y="0"/>
                </a:moveTo>
                <a:cubicBezTo>
                  <a:pt x="3588395" y="68"/>
                  <a:pt x="3631557" y="15124"/>
                  <a:pt x="3616179" y="54184"/>
                </a:cubicBezTo>
                <a:cubicBezTo>
                  <a:pt x="3610230" y="98726"/>
                  <a:pt x="3526636" y="308623"/>
                  <a:pt x="3520687" y="353166"/>
                </a:cubicBezTo>
                <a:cubicBezTo>
                  <a:pt x="3497019" y="376834"/>
                  <a:pt x="3507060" y="535198"/>
                  <a:pt x="3547407" y="575545"/>
                </a:cubicBezTo>
                <a:cubicBezTo>
                  <a:pt x="3523738" y="599213"/>
                  <a:pt x="3498491" y="624460"/>
                  <a:pt x="3509017" y="634985"/>
                </a:cubicBezTo>
                <a:cubicBezTo>
                  <a:pt x="3551118" y="677086"/>
                  <a:pt x="3674194" y="554010"/>
                  <a:pt x="3731880" y="513866"/>
                </a:cubicBezTo>
                <a:cubicBezTo>
                  <a:pt x="3776599" y="511248"/>
                  <a:pt x="3795031" y="577018"/>
                  <a:pt x="3790836" y="623315"/>
                </a:cubicBezTo>
                <a:cubicBezTo>
                  <a:pt x="3790836" y="623315"/>
                  <a:pt x="3800758" y="669528"/>
                  <a:pt x="3799569" y="729484"/>
                </a:cubicBezTo>
                <a:lnTo>
                  <a:pt x="3790591" y="797234"/>
                </a:lnTo>
                <a:lnTo>
                  <a:pt x="3823144" y="768987"/>
                </a:lnTo>
                <a:lnTo>
                  <a:pt x="3982435" y="639170"/>
                </a:lnTo>
                <a:lnTo>
                  <a:pt x="3922264" y="701928"/>
                </a:lnTo>
                <a:cubicBezTo>
                  <a:pt x="3947511" y="676681"/>
                  <a:pt x="3971180" y="653013"/>
                  <a:pt x="3996426" y="627767"/>
                </a:cubicBezTo>
                <a:lnTo>
                  <a:pt x="3982435" y="639170"/>
                </a:lnTo>
                <a:lnTo>
                  <a:pt x="3983424" y="638138"/>
                </a:lnTo>
                <a:cubicBezTo>
                  <a:pt x="4048462" y="569153"/>
                  <a:pt x="4120157" y="493511"/>
                  <a:pt x="4153696" y="491547"/>
                </a:cubicBezTo>
                <a:cubicBezTo>
                  <a:pt x="4280484" y="470013"/>
                  <a:pt x="4408136" y="402005"/>
                  <a:pt x="4520687" y="268403"/>
                </a:cubicBezTo>
                <a:cubicBezTo>
                  <a:pt x="4541737" y="289454"/>
                  <a:pt x="4575931" y="276310"/>
                  <a:pt x="4611702" y="261590"/>
                </a:cubicBezTo>
                <a:cubicBezTo>
                  <a:pt x="4696390" y="197953"/>
                  <a:pt x="4783694" y="89598"/>
                  <a:pt x="4857855" y="15437"/>
                </a:cubicBezTo>
                <a:cubicBezTo>
                  <a:pt x="4843134" y="51209"/>
                  <a:pt x="4817887" y="76455"/>
                  <a:pt x="4794219" y="100123"/>
                </a:cubicBezTo>
                <a:cubicBezTo>
                  <a:pt x="4779498" y="135895"/>
                  <a:pt x="4872955" y="81030"/>
                  <a:pt x="4858234" y="116802"/>
                </a:cubicBezTo>
                <a:cubicBezTo>
                  <a:pt x="4819845" y="176242"/>
                  <a:pt x="4736736" y="238300"/>
                  <a:pt x="4687821" y="287215"/>
                </a:cubicBezTo>
                <a:cubicBezTo>
                  <a:pt x="4687821" y="287215"/>
                  <a:pt x="4687821" y="287215"/>
                  <a:pt x="4708872" y="308266"/>
                </a:cubicBezTo>
                <a:cubicBezTo>
                  <a:pt x="4781455" y="235682"/>
                  <a:pt x="4830370" y="186767"/>
                  <a:pt x="4904531" y="112606"/>
                </a:cubicBezTo>
                <a:cubicBezTo>
                  <a:pt x="4989218" y="48970"/>
                  <a:pt x="5044462" y="56877"/>
                  <a:pt x="5031319" y="91071"/>
                </a:cubicBezTo>
                <a:cubicBezTo>
                  <a:pt x="4951208" y="209776"/>
                  <a:pt x="4819185" y="320749"/>
                  <a:pt x="4719777" y="420156"/>
                </a:cubicBezTo>
                <a:cubicBezTo>
                  <a:pt x="4745023" y="394910"/>
                  <a:pt x="4755548" y="405436"/>
                  <a:pt x="4766074" y="415961"/>
                </a:cubicBezTo>
                <a:lnTo>
                  <a:pt x="4655621" y="526414"/>
                </a:lnTo>
                <a:cubicBezTo>
                  <a:pt x="4588166" y="593869"/>
                  <a:pt x="4520711" y="661324"/>
                  <a:pt x="4447338" y="734696"/>
                </a:cubicBezTo>
                <a:cubicBezTo>
                  <a:pt x="4447338" y="734696"/>
                  <a:pt x="4447338" y="734696"/>
                  <a:pt x="4468389" y="755747"/>
                </a:cubicBezTo>
                <a:cubicBezTo>
                  <a:pt x="4468389" y="755747"/>
                  <a:pt x="4468389" y="755747"/>
                  <a:pt x="4517303" y="706832"/>
                </a:cubicBezTo>
                <a:cubicBezTo>
                  <a:pt x="4527829" y="717358"/>
                  <a:pt x="4548879" y="738408"/>
                  <a:pt x="4559405" y="748934"/>
                </a:cubicBezTo>
                <a:cubicBezTo>
                  <a:pt x="4445099" y="880781"/>
                  <a:pt x="4166507" y="1141831"/>
                  <a:pt x="4287345" y="1164838"/>
                </a:cubicBezTo>
                <a:cubicBezTo>
                  <a:pt x="4287345" y="1164838"/>
                  <a:pt x="4287345" y="1164838"/>
                  <a:pt x="4336260" y="1115924"/>
                </a:cubicBezTo>
                <a:cubicBezTo>
                  <a:pt x="4346785" y="1126449"/>
                  <a:pt x="4366081" y="1145745"/>
                  <a:pt x="4366081" y="1145745"/>
                </a:cubicBezTo>
                <a:cubicBezTo>
                  <a:pt x="4476014" y="1056863"/>
                  <a:pt x="4608038" y="945890"/>
                  <a:pt x="4717971" y="857007"/>
                </a:cubicBezTo>
                <a:cubicBezTo>
                  <a:pt x="4717971" y="857007"/>
                  <a:pt x="4739022" y="878058"/>
                  <a:pt x="4749547" y="888583"/>
                </a:cubicBezTo>
                <a:cubicBezTo>
                  <a:pt x="4724300" y="913830"/>
                  <a:pt x="4699054" y="939075"/>
                  <a:pt x="4675386" y="962744"/>
                </a:cubicBezTo>
                <a:cubicBezTo>
                  <a:pt x="4749547" y="888583"/>
                  <a:pt x="4803037" y="894736"/>
                  <a:pt x="4838809" y="880016"/>
                </a:cubicBezTo>
                <a:cubicBezTo>
                  <a:pt x="4953494" y="849533"/>
                  <a:pt x="5104435" y="656491"/>
                  <a:pt x="5261704" y="520272"/>
                </a:cubicBezTo>
                <a:cubicBezTo>
                  <a:pt x="5286951" y="495026"/>
                  <a:pt x="5308001" y="516076"/>
                  <a:pt x="5318527" y="526602"/>
                </a:cubicBezTo>
                <a:cubicBezTo>
                  <a:pt x="5405831" y="418246"/>
                  <a:pt x="5501043" y="365136"/>
                  <a:pt x="5607644" y="276077"/>
                </a:cubicBezTo>
                <a:cubicBezTo>
                  <a:pt x="5246322" y="700550"/>
                  <a:pt x="4802554" y="1042575"/>
                  <a:pt x="4462106" y="1484767"/>
                </a:cubicBezTo>
                <a:cubicBezTo>
                  <a:pt x="4411613" y="1535259"/>
                  <a:pt x="4468436" y="1541589"/>
                  <a:pt x="4419521" y="1590504"/>
                </a:cubicBezTo>
                <a:cubicBezTo>
                  <a:pt x="4394274" y="1615750"/>
                  <a:pt x="4370606" y="1639418"/>
                  <a:pt x="4345359" y="1664665"/>
                </a:cubicBezTo>
                <a:cubicBezTo>
                  <a:pt x="4391657" y="1660469"/>
                  <a:pt x="4385706" y="1705012"/>
                  <a:pt x="4362038" y="1728680"/>
                </a:cubicBezTo>
                <a:cubicBezTo>
                  <a:pt x="4162182" y="1970637"/>
                  <a:pt x="3937080" y="2237840"/>
                  <a:pt x="3699320" y="2391398"/>
                </a:cubicBezTo>
                <a:cubicBezTo>
                  <a:pt x="3614633" y="2455034"/>
                  <a:pt x="3533279" y="2518847"/>
                  <a:pt x="3433871" y="2618254"/>
                </a:cubicBezTo>
                <a:cubicBezTo>
                  <a:pt x="3442642" y="2627025"/>
                  <a:pt x="3442642" y="2627025"/>
                  <a:pt x="3453167" y="2637551"/>
                </a:cubicBezTo>
                <a:cubicBezTo>
                  <a:pt x="3433871" y="2618254"/>
                  <a:pt x="3404252" y="2686466"/>
                  <a:pt x="3370058" y="2699609"/>
                </a:cubicBezTo>
                <a:cubicBezTo>
                  <a:pt x="3361287" y="2690838"/>
                  <a:pt x="3361287" y="2690838"/>
                  <a:pt x="3350762" y="2680313"/>
                </a:cubicBezTo>
                <a:cubicBezTo>
                  <a:pt x="3340237" y="2669788"/>
                  <a:pt x="3314991" y="2695034"/>
                  <a:pt x="3291322" y="2718702"/>
                </a:cubicBezTo>
                <a:cubicBezTo>
                  <a:pt x="3280797" y="2708177"/>
                  <a:pt x="3280797" y="2708177"/>
                  <a:pt x="3270271" y="2697652"/>
                </a:cubicBezTo>
                <a:cubicBezTo>
                  <a:pt x="3231882" y="2757092"/>
                  <a:pt x="3161917" y="2784956"/>
                  <a:pt x="3132474" y="2856499"/>
                </a:cubicBezTo>
                <a:cubicBezTo>
                  <a:pt x="3121949" y="2845974"/>
                  <a:pt x="3121949" y="2845974"/>
                  <a:pt x="3111424" y="2835449"/>
                </a:cubicBezTo>
                <a:cubicBezTo>
                  <a:pt x="3098280" y="2869643"/>
                  <a:pt x="3028315" y="2897507"/>
                  <a:pt x="3024119" y="2943804"/>
                </a:cubicBezTo>
                <a:cubicBezTo>
                  <a:pt x="3013594" y="2933279"/>
                  <a:pt x="3013594" y="2933279"/>
                  <a:pt x="3003069" y="2922753"/>
                </a:cubicBezTo>
                <a:cubicBezTo>
                  <a:pt x="3013594" y="2933279"/>
                  <a:pt x="3024119" y="2943804"/>
                  <a:pt x="3000451" y="2967473"/>
                </a:cubicBezTo>
                <a:cubicBezTo>
                  <a:pt x="2926289" y="3041634"/>
                  <a:pt x="2913146" y="3075828"/>
                  <a:pt x="2913146" y="3075828"/>
                </a:cubicBezTo>
                <a:cubicBezTo>
                  <a:pt x="2838985" y="3149989"/>
                  <a:pt x="2681715" y="3286209"/>
                  <a:pt x="2671190" y="3275683"/>
                </a:cubicBezTo>
                <a:cubicBezTo>
                  <a:pt x="2631222" y="3336701"/>
                  <a:pt x="2575978" y="3328794"/>
                  <a:pt x="2537588" y="3388234"/>
                </a:cubicBezTo>
                <a:cubicBezTo>
                  <a:pt x="2507767" y="3358412"/>
                  <a:pt x="2525106" y="3277922"/>
                  <a:pt x="2455140" y="3305786"/>
                </a:cubicBezTo>
                <a:cubicBezTo>
                  <a:pt x="2325734" y="3372039"/>
                  <a:pt x="1950457" y="3438575"/>
                  <a:pt x="1991464" y="3334416"/>
                </a:cubicBezTo>
                <a:cubicBezTo>
                  <a:pt x="1997415" y="3289873"/>
                  <a:pt x="2081007" y="3079977"/>
                  <a:pt x="2086957" y="3035433"/>
                </a:cubicBezTo>
                <a:cubicBezTo>
                  <a:pt x="2110626" y="3011765"/>
                  <a:pt x="2100585" y="2853401"/>
                  <a:pt x="2060238" y="2813054"/>
                </a:cubicBezTo>
                <a:cubicBezTo>
                  <a:pt x="2083907" y="2789386"/>
                  <a:pt x="2109153" y="2764139"/>
                  <a:pt x="2098628" y="2753614"/>
                </a:cubicBezTo>
                <a:cubicBezTo>
                  <a:pt x="2056527" y="2711513"/>
                  <a:pt x="1933450" y="2834589"/>
                  <a:pt x="1875764" y="2874733"/>
                </a:cubicBezTo>
                <a:cubicBezTo>
                  <a:pt x="1831045" y="2877350"/>
                  <a:pt x="1812612" y="2811581"/>
                  <a:pt x="1816808" y="2765284"/>
                </a:cubicBezTo>
                <a:cubicBezTo>
                  <a:pt x="1816808" y="2765284"/>
                  <a:pt x="1806887" y="2719071"/>
                  <a:pt x="1808076" y="2659115"/>
                </a:cubicBezTo>
                <a:lnTo>
                  <a:pt x="1817053" y="2591365"/>
                </a:lnTo>
                <a:lnTo>
                  <a:pt x="1784500" y="2619612"/>
                </a:lnTo>
                <a:lnTo>
                  <a:pt x="1625209" y="2749430"/>
                </a:lnTo>
                <a:lnTo>
                  <a:pt x="1685379" y="2686670"/>
                </a:lnTo>
                <a:cubicBezTo>
                  <a:pt x="1660133" y="2711917"/>
                  <a:pt x="1636464" y="2735585"/>
                  <a:pt x="1611218" y="2760832"/>
                </a:cubicBezTo>
                <a:lnTo>
                  <a:pt x="1625209" y="2749430"/>
                </a:lnTo>
                <a:lnTo>
                  <a:pt x="1624220" y="2750461"/>
                </a:lnTo>
                <a:cubicBezTo>
                  <a:pt x="1559182" y="2819446"/>
                  <a:pt x="1487487" y="2895088"/>
                  <a:pt x="1453947" y="2897051"/>
                </a:cubicBezTo>
                <a:cubicBezTo>
                  <a:pt x="1327160" y="2918586"/>
                  <a:pt x="1199509" y="2986594"/>
                  <a:pt x="1086957" y="3120196"/>
                </a:cubicBezTo>
                <a:cubicBezTo>
                  <a:pt x="1065907" y="3099145"/>
                  <a:pt x="1031713" y="3112289"/>
                  <a:pt x="995942" y="3127009"/>
                </a:cubicBezTo>
                <a:cubicBezTo>
                  <a:pt x="911254" y="3190646"/>
                  <a:pt x="823950" y="3299001"/>
                  <a:pt x="749789" y="3373163"/>
                </a:cubicBezTo>
                <a:cubicBezTo>
                  <a:pt x="764510" y="3337390"/>
                  <a:pt x="789757" y="3312144"/>
                  <a:pt x="813425" y="3288476"/>
                </a:cubicBezTo>
                <a:cubicBezTo>
                  <a:pt x="828146" y="3252704"/>
                  <a:pt x="734689" y="3307569"/>
                  <a:pt x="749410" y="3271797"/>
                </a:cubicBezTo>
                <a:cubicBezTo>
                  <a:pt x="787799" y="3212357"/>
                  <a:pt x="870908" y="3150299"/>
                  <a:pt x="919823" y="3101384"/>
                </a:cubicBezTo>
                <a:cubicBezTo>
                  <a:pt x="919823" y="3101384"/>
                  <a:pt x="919823" y="3101384"/>
                  <a:pt x="898772" y="3080334"/>
                </a:cubicBezTo>
                <a:cubicBezTo>
                  <a:pt x="826189" y="3152917"/>
                  <a:pt x="777274" y="3201832"/>
                  <a:pt x="703113" y="3275993"/>
                </a:cubicBezTo>
                <a:cubicBezTo>
                  <a:pt x="618426" y="3339629"/>
                  <a:pt x="563182" y="3331722"/>
                  <a:pt x="576325" y="3297528"/>
                </a:cubicBezTo>
                <a:cubicBezTo>
                  <a:pt x="656436" y="3178823"/>
                  <a:pt x="788459" y="3067851"/>
                  <a:pt x="887867" y="2968443"/>
                </a:cubicBezTo>
                <a:cubicBezTo>
                  <a:pt x="862621" y="2993689"/>
                  <a:pt x="852096" y="2983163"/>
                  <a:pt x="841571" y="2972638"/>
                </a:cubicBezTo>
                <a:lnTo>
                  <a:pt x="952023" y="2862185"/>
                </a:lnTo>
                <a:cubicBezTo>
                  <a:pt x="1019478" y="2794730"/>
                  <a:pt x="1086934" y="2727274"/>
                  <a:pt x="1160306" y="2653902"/>
                </a:cubicBezTo>
                <a:cubicBezTo>
                  <a:pt x="1160306" y="2653902"/>
                  <a:pt x="1160306" y="2653902"/>
                  <a:pt x="1139256" y="2632852"/>
                </a:cubicBezTo>
                <a:cubicBezTo>
                  <a:pt x="1139256" y="2632852"/>
                  <a:pt x="1139256" y="2632852"/>
                  <a:pt x="1090340" y="2681767"/>
                </a:cubicBezTo>
                <a:cubicBezTo>
                  <a:pt x="1079815" y="2671242"/>
                  <a:pt x="1058765" y="2650191"/>
                  <a:pt x="1048239" y="2639666"/>
                </a:cubicBezTo>
                <a:cubicBezTo>
                  <a:pt x="1162544" y="2507819"/>
                  <a:pt x="1441137" y="2246768"/>
                  <a:pt x="1320299" y="2223761"/>
                </a:cubicBezTo>
                <a:cubicBezTo>
                  <a:pt x="1320299" y="2223761"/>
                  <a:pt x="1320299" y="2223761"/>
                  <a:pt x="1271384" y="2272675"/>
                </a:cubicBezTo>
                <a:cubicBezTo>
                  <a:pt x="1260859" y="2262150"/>
                  <a:pt x="1241563" y="2242854"/>
                  <a:pt x="1241563" y="2242854"/>
                </a:cubicBezTo>
                <a:cubicBezTo>
                  <a:pt x="1131629" y="2331737"/>
                  <a:pt x="999606" y="2442710"/>
                  <a:pt x="889673" y="2531592"/>
                </a:cubicBezTo>
                <a:cubicBezTo>
                  <a:pt x="889673" y="2531592"/>
                  <a:pt x="868622" y="2510542"/>
                  <a:pt x="858097" y="2500016"/>
                </a:cubicBezTo>
                <a:cubicBezTo>
                  <a:pt x="883344" y="2474770"/>
                  <a:pt x="908590" y="2449524"/>
                  <a:pt x="932259" y="2425855"/>
                </a:cubicBezTo>
                <a:cubicBezTo>
                  <a:pt x="858097" y="2500016"/>
                  <a:pt x="804607" y="2493863"/>
                  <a:pt x="768836" y="2508584"/>
                </a:cubicBezTo>
                <a:cubicBezTo>
                  <a:pt x="654151" y="2539066"/>
                  <a:pt x="503210" y="2732108"/>
                  <a:pt x="345941" y="2868327"/>
                </a:cubicBezTo>
                <a:cubicBezTo>
                  <a:pt x="320694" y="2893574"/>
                  <a:pt x="299644" y="2872523"/>
                  <a:pt x="289118" y="2861998"/>
                </a:cubicBezTo>
                <a:cubicBezTo>
                  <a:pt x="201814" y="2970353"/>
                  <a:pt x="106601" y="3023463"/>
                  <a:pt x="0" y="3112522"/>
                </a:cubicBezTo>
                <a:cubicBezTo>
                  <a:pt x="361322" y="2688049"/>
                  <a:pt x="805091" y="2346025"/>
                  <a:pt x="1145538" y="1903833"/>
                </a:cubicBezTo>
                <a:cubicBezTo>
                  <a:pt x="1196031" y="1853340"/>
                  <a:pt x="1139208" y="1847011"/>
                  <a:pt x="1188123" y="1798095"/>
                </a:cubicBezTo>
                <a:cubicBezTo>
                  <a:pt x="1213369" y="1772849"/>
                  <a:pt x="1237038" y="1749181"/>
                  <a:pt x="1262285" y="1723934"/>
                </a:cubicBezTo>
                <a:cubicBezTo>
                  <a:pt x="1215987" y="1728130"/>
                  <a:pt x="1221938" y="1683587"/>
                  <a:pt x="1245606" y="1659919"/>
                </a:cubicBezTo>
                <a:cubicBezTo>
                  <a:pt x="1345534" y="1538941"/>
                  <a:pt x="1451774" y="1411650"/>
                  <a:pt x="1562752" y="1295411"/>
                </a:cubicBezTo>
                <a:cubicBezTo>
                  <a:pt x="1673728" y="1179170"/>
                  <a:pt x="1789445" y="1073980"/>
                  <a:pt x="1908325" y="997201"/>
                </a:cubicBezTo>
                <a:cubicBezTo>
                  <a:pt x="1993012" y="933565"/>
                  <a:pt x="2074366" y="869753"/>
                  <a:pt x="2173773" y="770345"/>
                </a:cubicBezTo>
                <a:cubicBezTo>
                  <a:pt x="2165003" y="761574"/>
                  <a:pt x="2165003" y="761574"/>
                  <a:pt x="2154477" y="751049"/>
                </a:cubicBezTo>
                <a:cubicBezTo>
                  <a:pt x="2173773" y="770345"/>
                  <a:pt x="2203392" y="702134"/>
                  <a:pt x="2237586" y="688991"/>
                </a:cubicBezTo>
                <a:cubicBezTo>
                  <a:pt x="2246357" y="697761"/>
                  <a:pt x="2246357" y="697761"/>
                  <a:pt x="2256882" y="708287"/>
                </a:cubicBezTo>
                <a:cubicBezTo>
                  <a:pt x="2267407" y="718812"/>
                  <a:pt x="2292654" y="693565"/>
                  <a:pt x="2316323" y="669897"/>
                </a:cubicBezTo>
                <a:cubicBezTo>
                  <a:pt x="2326848" y="680422"/>
                  <a:pt x="2326848" y="680422"/>
                  <a:pt x="2337373" y="690947"/>
                </a:cubicBezTo>
                <a:cubicBezTo>
                  <a:pt x="2375762" y="631508"/>
                  <a:pt x="2445728" y="603643"/>
                  <a:pt x="2475170" y="532100"/>
                </a:cubicBezTo>
                <a:cubicBezTo>
                  <a:pt x="2485695" y="542625"/>
                  <a:pt x="2485695" y="542625"/>
                  <a:pt x="2496221" y="553150"/>
                </a:cubicBezTo>
                <a:cubicBezTo>
                  <a:pt x="2509364" y="518956"/>
                  <a:pt x="2579329" y="491092"/>
                  <a:pt x="2583525" y="444795"/>
                </a:cubicBezTo>
                <a:cubicBezTo>
                  <a:pt x="2594051" y="455320"/>
                  <a:pt x="2594051" y="455320"/>
                  <a:pt x="2604576" y="465846"/>
                </a:cubicBezTo>
                <a:cubicBezTo>
                  <a:pt x="2594051" y="455320"/>
                  <a:pt x="2583525" y="444795"/>
                  <a:pt x="2607194" y="421126"/>
                </a:cubicBezTo>
                <a:cubicBezTo>
                  <a:pt x="2681355" y="346965"/>
                  <a:pt x="2694498" y="312771"/>
                  <a:pt x="2694498" y="312771"/>
                </a:cubicBezTo>
                <a:cubicBezTo>
                  <a:pt x="2768660" y="238610"/>
                  <a:pt x="2925929" y="102391"/>
                  <a:pt x="2936455" y="112916"/>
                </a:cubicBezTo>
                <a:cubicBezTo>
                  <a:pt x="2976423" y="51898"/>
                  <a:pt x="3031667" y="59805"/>
                  <a:pt x="3070056" y="365"/>
                </a:cubicBezTo>
                <a:cubicBezTo>
                  <a:pt x="3099878" y="30187"/>
                  <a:pt x="3082540" y="110678"/>
                  <a:pt x="3152505" y="82814"/>
                </a:cubicBezTo>
                <a:cubicBezTo>
                  <a:pt x="3233383" y="41405"/>
                  <a:pt x="3410305" y="-113"/>
                  <a:pt x="3521611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3352800" y="1047750"/>
            <a:ext cx="3276600" cy="762000"/>
          </a:xfrm>
          <a:prstGeom prst="rect">
            <a:avLst/>
          </a:prstGeom>
        </p:spPr>
        <p:txBody>
          <a:bodyPr vert="horz"/>
          <a:lstStyle>
            <a:lvl1pPr algn="l">
              <a:defRPr sz="2100" cap="all">
                <a:solidFill>
                  <a:srgbClr val="595959"/>
                </a:solidFill>
                <a:latin typeface="Avenir Heavy"/>
                <a:cs typeface="Avenir Heavy"/>
              </a:defRPr>
            </a:lvl1pPr>
          </a:lstStyle>
          <a:p>
            <a:r>
              <a:rPr lang="fr-CA" dirty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3352800" y="2038350"/>
            <a:ext cx="3276600" cy="26670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1428750"/>
            <a:ext cx="3048000" cy="31242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3505200" y="1428750"/>
            <a:ext cx="3048000" cy="31242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 userDrawn="1"/>
        </p:nvSpPr>
        <p:spPr bwMode="auto">
          <a:xfrm>
            <a:off x="1048942" y="3022600"/>
            <a:ext cx="2381" cy="33338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1" y="6"/>
                  <a:pt x="1" y="3"/>
                  <a:pt x="0" y="0"/>
                </a:cubicBezTo>
                <a:close/>
              </a:path>
            </a:pathLst>
          </a:custGeom>
          <a:solidFill>
            <a:srgbClr val="3F3B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028950" y="755483"/>
            <a:ext cx="3485838" cy="3997192"/>
          </a:xfrm>
          <a:custGeom>
            <a:avLst/>
            <a:gdLst>
              <a:gd name="connsiteX0" fmla="*/ 3603710 w 4303203"/>
              <a:gd name="connsiteY0" fmla="*/ 862 h 4171306"/>
              <a:gd name="connsiteX1" fmla="*/ 2766435 w 4303203"/>
              <a:gd name="connsiteY1" fmla="*/ 379143 h 4171306"/>
              <a:gd name="connsiteX2" fmla="*/ 3630742 w 4303203"/>
              <a:gd name="connsiteY2" fmla="*/ 103513 h 4171306"/>
              <a:gd name="connsiteX3" fmla="*/ 2867781 w 4303203"/>
              <a:gd name="connsiteY3" fmla="*/ 522109 h 4171306"/>
              <a:gd name="connsiteX4" fmla="*/ 3692982 w 4303203"/>
              <a:gd name="connsiteY4" fmla="*/ 299718 h 4171306"/>
              <a:gd name="connsiteX5" fmla="*/ 3522681 w 4303203"/>
              <a:gd name="connsiteY5" fmla="*/ 363002 h 4171306"/>
              <a:gd name="connsiteX6" fmla="*/ 3596161 w 4303203"/>
              <a:gd name="connsiteY6" fmla="*/ 359998 h 4171306"/>
              <a:gd name="connsiteX7" fmla="*/ 3499693 w 4303203"/>
              <a:gd name="connsiteY7" fmla="*/ 406933 h 4171306"/>
              <a:gd name="connsiteX8" fmla="*/ 3435934 w 4303203"/>
              <a:gd name="connsiteY8" fmla="*/ 417466 h 4171306"/>
              <a:gd name="connsiteX9" fmla="*/ 3610626 w 4303203"/>
              <a:gd name="connsiteY9" fmla="*/ 412966 h 4171306"/>
              <a:gd name="connsiteX10" fmla="*/ 3568436 w 4303203"/>
              <a:gd name="connsiteY10" fmla="*/ 432944 h 4171306"/>
              <a:gd name="connsiteX11" fmla="*/ 3614537 w 4303203"/>
              <a:gd name="connsiteY11" fmla="*/ 415089 h 4171306"/>
              <a:gd name="connsiteX12" fmla="*/ 3610626 w 4303203"/>
              <a:gd name="connsiteY12" fmla="*/ 412966 h 4171306"/>
              <a:gd name="connsiteX13" fmla="*/ 3630654 w 4303203"/>
              <a:gd name="connsiteY13" fmla="*/ 405784 h 4171306"/>
              <a:gd name="connsiteX14" fmla="*/ 3810437 w 4303203"/>
              <a:gd name="connsiteY14" fmla="*/ 358925 h 4171306"/>
              <a:gd name="connsiteX15" fmla="*/ 3445542 w 4303203"/>
              <a:gd name="connsiteY15" fmla="*/ 503897 h 4171306"/>
              <a:gd name="connsiteX16" fmla="*/ 3437365 w 4303203"/>
              <a:gd name="connsiteY16" fmla="*/ 512998 h 4171306"/>
              <a:gd name="connsiteX17" fmla="*/ 3427410 w 4303203"/>
              <a:gd name="connsiteY17" fmla="*/ 514365 h 4171306"/>
              <a:gd name="connsiteX18" fmla="*/ 2973163 w 4303203"/>
              <a:gd name="connsiteY18" fmla="*/ 737207 h 4171306"/>
              <a:gd name="connsiteX19" fmla="*/ 3835573 w 4303203"/>
              <a:gd name="connsiteY19" fmla="*/ 458292 h 4171306"/>
              <a:gd name="connsiteX20" fmla="*/ 3074509 w 4303203"/>
              <a:gd name="connsiteY20" fmla="*/ 880172 h 4171306"/>
              <a:gd name="connsiteX21" fmla="*/ 3899711 w 4303203"/>
              <a:gd name="connsiteY21" fmla="*/ 657781 h 4171306"/>
              <a:gd name="connsiteX22" fmla="*/ 3729410 w 4303203"/>
              <a:gd name="connsiteY22" fmla="*/ 721065 h 4171306"/>
              <a:gd name="connsiteX23" fmla="*/ 3802888 w 4303203"/>
              <a:gd name="connsiteY23" fmla="*/ 718060 h 4171306"/>
              <a:gd name="connsiteX24" fmla="*/ 3706421 w 4303203"/>
              <a:gd name="connsiteY24" fmla="*/ 764996 h 4171306"/>
              <a:gd name="connsiteX25" fmla="*/ 3642661 w 4303203"/>
              <a:gd name="connsiteY25" fmla="*/ 775528 h 4171306"/>
              <a:gd name="connsiteX26" fmla="*/ 3817354 w 4303203"/>
              <a:gd name="connsiteY26" fmla="*/ 771030 h 4171306"/>
              <a:gd name="connsiteX27" fmla="*/ 3644094 w 4303203"/>
              <a:gd name="connsiteY27" fmla="*/ 871062 h 4171306"/>
              <a:gd name="connsiteX28" fmla="*/ 3196511 w 4303203"/>
              <a:gd name="connsiteY28" fmla="*/ 1067060 h 4171306"/>
              <a:gd name="connsiteX29" fmla="*/ 3158299 w 4303203"/>
              <a:gd name="connsiteY29" fmla="*/ 1092458 h 4171306"/>
              <a:gd name="connsiteX30" fmla="*/ 3163247 w 4303203"/>
              <a:gd name="connsiteY30" fmla="*/ 1097069 h 4171306"/>
              <a:gd name="connsiteX31" fmla="*/ 3150891 w 4303203"/>
              <a:gd name="connsiteY31" fmla="*/ 1097382 h 4171306"/>
              <a:gd name="connsiteX32" fmla="*/ 3094782 w 4303203"/>
              <a:gd name="connsiteY32" fmla="*/ 1134676 h 4171306"/>
              <a:gd name="connsiteX33" fmla="*/ 3056601 w 4303203"/>
              <a:gd name="connsiteY33" fmla="*/ 1163418 h 4171306"/>
              <a:gd name="connsiteX34" fmla="*/ 3030373 w 4303203"/>
              <a:gd name="connsiteY34" fmla="*/ 1213572 h 4171306"/>
              <a:gd name="connsiteX35" fmla="*/ 3015675 w 4303203"/>
              <a:gd name="connsiteY35" fmla="*/ 1265104 h 4171306"/>
              <a:gd name="connsiteX36" fmla="*/ 3016911 w 4303203"/>
              <a:gd name="connsiteY36" fmla="*/ 1264184 h 4171306"/>
              <a:gd name="connsiteX37" fmla="*/ 3181815 w 4303203"/>
              <a:gd name="connsiteY37" fmla="*/ 1141492 h 4171306"/>
              <a:gd name="connsiteX38" fmla="*/ 3236436 w 4303203"/>
              <a:gd name="connsiteY38" fmla="*/ 1082035 h 4171306"/>
              <a:gd name="connsiteX39" fmla="*/ 3492593 w 4303203"/>
              <a:gd name="connsiteY39" fmla="*/ 1241279 h 4171306"/>
              <a:gd name="connsiteX40" fmla="*/ 3698761 w 4303203"/>
              <a:gd name="connsiteY40" fmla="*/ 1379125 h 4171306"/>
              <a:gd name="connsiteX41" fmla="*/ 3716278 w 4303203"/>
              <a:gd name="connsiteY41" fmla="*/ 1385763 h 4171306"/>
              <a:gd name="connsiteX42" fmla="*/ 3829672 w 4303203"/>
              <a:gd name="connsiteY42" fmla="*/ 1398474 h 4171306"/>
              <a:gd name="connsiteX43" fmla="*/ 4039979 w 4303203"/>
              <a:gd name="connsiteY43" fmla="*/ 1377571 h 4171306"/>
              <a:gd name="connsiteX44" fmla="*/ 4293125 w 4303203"/>
              <a:gd name="connsiteY44" fmla="*/ 1555304 h 4171306"/>
              <a:gd name="connsiteX45" fmla="*/ 4302354 w 4303203"/>
              <a:gd name="connsiteY45" fmla="*/ 1589066 h 4171306"/>
              <a:gd name="connsiteX46" fmla="*/ 4286368 w 4303203"/>
              <a:gd name="connsiteY46" fmla="*/ 1620634 h 4171306"/>
              <a:gd name="connsiteX47" fmla="*/ 4095848 w 4303203"/>
              <a:gd name="connsiteY47" fmla="*/ 1658033 h 4171306"/>
              <a:gd name="connsiteX48" fmla="*/ 4067328 w 4303203"/>
              <a:gd name="connsiteY48" fmla="*/ 1685668 h 4171306"/>
              <a:gd name="connsiteX49" fmla="*/ 4053908 w 4303203"/>
              <a:gd name="connsiteY49" fmla="*/ 1715754 h 4171306"/>
              <a:gd name="connsiteX50" fmla="*/ 3844689 w 4303203"/>
              <a:gd name="connsiteY50" fmla="*/ 1791873 h 4171306"/>
              <a:gd name="connsiteX51" fmla="*/ 3657529 w 4303203"/>
              <a:gd name="connsiteY51" fmla="*/ 1894344 h 4171306"/>
              <a:gd name="connsiteX52" fmla="*/ 3470810 w 4303203"/>
              <a:gd name="connsiteY52" fmla="*/ 1979808 h 4171306"/>
              <a:gd name="connsiteX53" fmla="*/ 3241413 w 4303203"/>
              <a:gd name="connsiteY53" fmla="*/ 2151341 h 4171306"/>
              <a:gd name="connsiteX54" fmla="*/ 3047106 w 4303203"/>
              <a:gd name="connsiteY54" fmla="*/ 2431055 h 4171306"/>
              <a:gd name="connsiteX55" fmla="*/ 2983751 w 4303203"/>
              <a:gd name="connsiteY55" fmla="*/ 2534644 h 4171306"/>
              <a:gd name="connsiteX56" fmla="*/ 2997130 w 4303203"/>
              <a:gd name="connsiteY56" fmla="*/ 2700032 h 4171306"/>
              <a:gd name="connsiteX57" fmla="*/ 2974829 w 4303203"/>
              <a:gd name="connsiteY57" fmla="*/ 2779918 h 4171306"/>
              <a:gd name="connsiteX58" fmla="*/ 2947397 w 4303203"/>
              <a:gd name="connsiteY58" fmla="*/ 2862767 h 4171306"/>
              <a:gd name="connsiteX59" fmla="*/ 2983319 w 4303203"/>
              <a:gd name="connsiteY59" fmla="*/ 2842027 h 4171306"/>
              <a:gd name="connsiteX60" fmla="*/ 2964080 w 4303203"/>
              <a:gd name="connsiteY60" fmla="*/ 2998326 h 4171306"/>
              <a:gd name="connsiteX61" fmla="*/ 2914886 w 4303203"/>
              <a:gd name="connsiteY61" fmla="*/ 3043483 h 4171306"/>
              <a:gd name="connsiteX62" fmla="*/ 2831247 w 4303203"/>
              <a:gd name="connsiteY62" fmla="*/ 3052681 h 4171306"/>
              <a:gd name="connsiteX63" fmla="*/ 2552683 w 4303203"/>
              <a:gd name="connsiteY63" fmla="*/ 3050169 h 4171306"/>
              <a:gd name="connsiteX64" fmla="*/ 2530987 w 4303203"/>
              <a:gd name="connsiteY64" fmla="*/ 3046103 h 4171306"/>
              <a:gd name="connsiteX65" fmla="*/ 2518194 w 4303203"/>
              <a:gd name="connsiteY65" fmla="*/ 3065119 h 4171306"/>
              <a:gd name="connsiteX66" fmla="*/ 2287514 w 4303203"/>
              <a:gd name="connsiteY66" fmla="*/ 3310539 h 4171306"/>
              <a:gd name="connsiteX67" fmla="*/ 2045056 w 4303203"/>
              <a:gd name="connsiteY67" fmla="*/ 3551262 h 4171306"/>
              <a:gd name="connsiteX68" fmla="*/ 699493 w 4303203"/>
              <a:gd name="connsiteY68" fmla="*/ 4170444 h 4171306"/>
              <a:gd name="connsiteX69" fmla="*/ 1536767 w 4303203"/>
              <a:gd name="connsiteY69" fmla="*/ 3792163 h 4171306"/>
              <a:gd name="connsiteX70" fmla="*/ 672461 w 4303203"/>
              <a:gd name="connsiteY70" fmla="*/ 4067793 h 4171306"/>
              <a:gd name="connsiteX71" fmla="*/ 1435422 w 4303203"/>
              <a:gd name="connsiteY71" fmla="*/ 3649196 h 4171306"/>
              <a:gd name="connsiteX72" fmla="*/ 610220 w 4303203"/>
              <a:gd name="connsiteY72" fmla="*/ 3871588 h 4171306"/>
              <a:gd name="connsiteX73" fmla="*/ 780521 w 4303203"/>
              <a:gd name="connsiteY73" fmla="*/ 3808304 h 4171306"/>
              <a:gd name="connsiteX74" fmla="*/ 707042 w 4303203"/>
              <a:gd name="connsiteY74" fmla="*/ 3811309 h 4171306"/>
              <a:gd name="connsiteX75" fmla="*/ 803509 w 4303203"/>
              <a:gd name="connsiteY75" fmla="*/ 3764373 h 4171306"/>
              <a:gd name="connsiteX76" fmla="*/ 867269 w 4303203"/>
              <a:gd name="connsiteY76" fmla="*/ 3753841 h 4171306"/>
              <a:gd name="connsiteX77" fmla="*/ 692577 w 4303203"/>
              <a:gd name="connsiteY77" fmla="*/ 3758339 h 4171306"/>
              <a:gd name="connsiteX78" fmla="*/ 734767 w 4303203"/>
              <a:gd name="connsiteY78" fmla="*/ 3738362 h 4171306"/>
              <a:gd name="connsiteX79" fmla="*/ 688667 w 4303203"/>
              <a:gd name="connsiteY79" fmla="*/ 3756218 h 4171306"/>
              <a:gd name="connsiteX80" fmla="*/ 692577 w 4303203"/>
              <a:gd name="connsiteY80" fmla="*/ 3758339 h 4171306"/>
              <a:gd name="connsiteX81" fmla="*/ 672550 w 4303203"/>
              <a:gd name="connsiteY81" fmla="*/ 3765523 h 4171306"/>
              <a:gd name="connsiteX82" fmla="*/ 492765 w 4303203"/>
              <a:gd name="connsiteY82" fmla="*/ 3812382 h 4171306"/>
              <a:gd name="connsiteX83" fmla="*/ 857660 w 4303203"/>
              <a:gd name="connsiteY83" fmla="*/ 3667409 h 4171306"/>
              <a:gd name="connsiteX84" fmla="*/ 865837 w 4303203"/>
              <a:gd name="connsiteY84" fmla="*/ 3658308 h 4171306"/>
              <a:gd name="connsiteX85" fmla="*/ 875792 w 4303203"/>
              <a:gd name="connsiteY85" fmla="*/ 3656941 h 4171306"/>
              <a:gd name="connsiteX86" fmla="*/ 1330040 w 4303203"/>
              <a:gd name="connsiteY86" fmla="*/ 3434101 h 4171306"/>
              <a:gd name="connsiteX87" fmla="*/ 467629 w 4303203"/>
              <a:gd name="connsiteY87" fmla="*/ 3713015 h 4171306"/>
              <a:gd name="connsiteX88" fmla="*/ 1228695 w 4303203"/>
              <a:gd name="connsiteY88" fmla="*/ 3291134 h 4171306"/>
              <a:gd name="connsiteX89" fmla="*/ 403492 w 4303203"/>
              <a:gd name="connsiteY89" fmla="*/ 3513525 h 4171306"/>
              <a:gd name="connsiteX90" fmla="*/ 573793 w 4303203"/>
              <a:gd name="connsiteY90" fmla="*/ 3450242 h 4171306"/>
              <a:gd name="connsiteX91" fmla="*/ 500314 w 4303203"/>
              <a:gd name="connsiteY91" fmla="*/ 3453246 h 4171306"/>
              <a:gd name="connsiteX92" fmla="*/ 596782 w 4303203"/>
              <a:gd name="connsiteY92" fmla="*/ 3406311 h 4171306"/>
              <a:gd name="connsiteX93" fmla="*/ 660541 w 4303203"/>
              <a:gd name="connsiteY93" fmla="*/ 3395778 h 4171306"/>
              <a:gd name="connsiteX94" fmla="*/ 485849 w 4303203"/>
              <a:gd name="connsiteY94" fmla="*/ 3400276 h 4171306"/>
              <a:gd name="connsiteX95" fmla="*/ 659109 w 4303203"/>
              <a:gd name="connsiteY95" fmla="*/ 3300244 h 4171306"/>
              <a:gd name="connsiteX96" fmla="*/ 1106692 w 4303203"/>
              <a:gd name="connsiteY96" fmla="*/ 3104248 h 4171306"/>
              <a:gd name="connsiteX97" fmla="*/ 1144905 w 4303203"/>
              <a:gd name="connsiteY97" fmla="*/ 3078847 h 4171306"/>
              <a:gd name="connsiteX98" fmla="*/ 1139956 w 4303203"/>
              <a:gd name="connsiteY98" fmla="*/ 3074238 h 4171306"/>
              <a:gd name="connsiteX99" fmla="*/ 1152311 w 4303203"/>
              <a:gd name="connsiteY99" fmla="*/ 3073924 h 4171306"/>
              <a:gd name="connsiteX100" fmla="*/ 1208420 w 4303203"/>
              <a:gd name="connsiteY100" fmla="*/ 3036630 h 4171306"/>
              <a:gd name="connsiteX101" fmla="*/ 1246602 w 4303203"/>
              <a:gd name="connsiteY101" fmla="*/ 3007887 h 4171306"/>
              <a:gd name="connsiteX102" fmla="*/ 1272830 w 4303203"/>
              <a:gd name="connsiteY102" fmla="*/ 2957734 h 4171306"/>
              <a:gd name="connsiteX103" fmla="*/ 1287528 w 4303203"/>
              <a:gd name="connsiteY103" fmla="*/ 2906202 h 4171306"/>
              <a:gd name="connsiteX104" fmla="*/ 1286291 w 4303203"/>
              <a:gd name="connsiteY104" fmla="*/ 2907122 h 4171306"/>
              <a:gd name="connsiteX105" fmla="*/ 1121388 w 4303203"/>
              <a:gd name="connsiteY105" fmla="*/ 3029815 h 4171306"/>
              <a:gd name="connsiteX106" fmla="*/ 1066766 w 4303203"/>
              <a:gd name="connsiteY106" fmla="*/ 3089271 h 4171306"/>
              <a:gd name="connsiteX107" fmla="*/ 810611 w 4303203"/>
              <a:gd name="connsiteY107" fmla="*/ 2930028 h 4171306"/>
              <a:gd name="connsiteX108" fmla="*/ 604443 w 4303203"/>
              <a:gd name="connsiteY108" fmla="*/ 2792183 h 4171306"/>
              <a:gd name="connsiteX109" fmla="*/ 586925 w 4303203"/>
              <a:gd name="connsiteY109" fmla="*/ 2785543 h 4171306"/>
              <a:gd name="connsiteX110" fmla="*/ 473531 w 4303203"/>
              <a:gd name="connsiteY110" fmla="*/ 2772832 h 4171306"/>
              <a:gd name="connsiteX111" fmla="*/ 263224 w 4303203"/>
              <a:gd name="connsiteY111" fmla="*/ 2793735 h 4171306"/>
              <a:gd name="connsiteX112" fmla="*/ 10078 w 4303203"/>
              <a:gd name="connsiteY112" fmla="*/ 2616002 h 4171306"/>
              <a:gd name="connsiteX113" fmla="*/ 849 w 4303203"/>
              <a:gd name="connsiteY113" fmla="*/ 2582241 h 4171306"/>
              <a:gd name="connsiteX114" fmla="*/ 16836 w 4303203"/>
              <a:gd name="connsiteY114" fmla="*/ 2550673 h 4171306"/>
              <a:gd name="connsiteX115" fmla="*/ 207354 w 4303203"/>
              <a:gd name="connsiteY115" fmla="*/ 2513273 h 4171306"/>
              <a:gd name="connsiteX116" fmla="*/ 235874 w 4303203"/>
              <a:gd name="connsiteY116" fmla="*/ 2485638 h 4171306"/>
              <a:gd name="connsiteX117" fmla="*/ 249294 w 4303203"/>
              <a:gd name="connsiteY117" fmla="*/ 2455553 h 4171306"/>
              <a:gd name="connsiteX118" fmla="*/ 458513 w 4303203"/>
              <a:gd name="connsiteY118" fmla="*/ 2379433 h 4171306"/>
              <a:gd name="connsiteX119" fmla="*/ 645674 w 4303203"/>
              <a:gd name="connsiteY119" fmla="*/ 2276962 h 4171306"/>
              <a:gd name="connsiteX120" fmla="*/ 832392 w 4303203"/>
              <a:gd name="connsiteY120" fmla="*/ 2191498 h 4171306"/>
              <a:gd name="connsiteX121" fmla="*/ 1061789 w 4303203"/>
              <a:gd name="connsiteY121" fmla="*/ 2019965 h 4171306"/>
              <a:gd name="connsiteX122" fmla="*/ 1256097 w 4303203"/>
              <a:gd name="connsiteY122" fmla="*/ 1740253 h 4171306"/>
              <a:gd name="connsiteX123" fmla="*/ 1319452 w 4303203"/>
              <a:gd name="connsiteY123" fmla="*/ 1636662 h 4171306"/>
              <a:gd name="connsiteX124" fmla="*/ 1306072 w 4303203"/>
              <a:gd name="connsiteY124" fmla="*/ 1471274 h 4171306"/>
              <a:gd name="connsiteX125" fmla="*/ 1328374 w 4303203"/>
              <a:gd name="connsiteY125" fmla="*/ 1391388 h 4171306"/>
              <a:gd name="connsiteX126" fmla="*/ 1355807 w 4303203"/>
              <a:gd name="connsiteY126" fmla="*/ 1308539 h 4171306"/>
              <a:gd name="connsiteX127" fmla="*/ 1319884 w 4303203"/>
              <a:gd name="connsiteY127" fmla="*/ 1329278 h 4171306"/>
              <a:gd name="connsiteX128" fmla="*/ 1339122 w 4303203"/>
              <a:gd name="connsiteY128" fmla="*/ 1172980 h 4171306"/>
              <a:gd name="connsiteX129" fmla="*/ 1388317 w 4303203"/>
              <a:gd name="connsiteY129" fmla="*/ 1127824 h 4171306"/>
              <a:gd name="connsiteX130" fmla="*/ 1471956 w 4303203"/>
              <a:gd name="connsiteY130" fmla="*/ 1118625 h 4171306"/>
              <a:gd name="connsiteX131" fmla="*/ 1750519 w 4303203"/>
              <a:gd name="connsiteY131" fmla="*/ 1121137 h 4171306"/>
              <a:gd name="connsiteX132" fmla="*/ 1772216 w 4303203"/>
              <a:gd name="connsiteY132" fmla="*/ 1125204 h 4171306"/>
              <a:gd name="connsiteX133" fmla="*/ 1785008 w 4303203"/>
              <a:gd name="connsiteY133" fmla="*/ 1106187 h 4171306"/>
              <a:gd name="connsiteX134" fmla="*/ 2015689 w 4303203"/>
              <a:gd name="connsiteY134" fmla="*/ 860766 h 4171306"/>
              <a:gd name="connsiteX135" fmla="*/ 2258147 w 4303203"/>
              <a:gd name="connsiteY135" fmla="*/ 620044 h 4171306"/>
              <a:gd name="connsiteX136" fmla="*/ 3603710 w 4303203"/>
              <a:gd name="connsiteY136" fmla="*/ 862 h 417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303203" h="4171306">
                <a:moveTo>
                  <a:pt x="3603710" y="862"/>
                </a:moveTo>
                <a:cubicBezTo>
                  <a:pt x="3603710" y="862"/>
                  <a:pt x="2791910" y="316254"/>
                  <a:pt x="2766435" y="379143"/>
                </a:cubicBezTo>
                <a:cubicBezTo>
                  <a:pt x="2766435" y="379143"/>
                  <a:pt x="3534622" y="62649"/>
                  <a:pt x="3630742" y="103513"/>
                </a:cubicBezTo>
                <a:cubicBezTo>
                  <a:pt x="3630742" y="103513"/>
                  <a:pt x="2877131" y="394073"/>
                  <a:pt x="2867781" y="522109"/>
                </a:cubicBezTo>
                <a:cubicBezTo>
                  <a:pt x="2867781" y="522109"/>
                  <a:pt x="3561306" y="253102"/>
                  <a:pt x="3692982" y="299718"/>
                </a:cubicBezTo>
                <a:cubicBezTo>
                  <a:pt x="3692982" y="299718"/>
                  <a:pt x="3549227" y="334536"/>
                  <a:pt x="3522681" y="363002"/>
                </a:cubicBezTo>
                <a:cubicBezTo>
                  <a:pt x="3522681" y="363002"/>
                  <a:pt x="3522681" y="363002"/>
                  <a:pt x="3596161" y="359998"/>
                </a:cubicBezTo>
                <a:cubicBezTo>
                  <a:pt x="3596161" y="359998"/>
                  <a:pt x="3596161" y="359998"/>
                  <a:pt x="3499693" y="406933"/>
                </a:cubicBezTo>
                <a:cubicBezTo>
                  <a:pt x="3499693" y="406933"/>
                  <a:pt x="3499693" y="406933"/>
                  <a:pt x="3435934" y="417466"/>
                </a:cubicBezTo>
                <a:cubicBezTo>
                  <a:pt x="3435934" y="417466"/>
                  <a:pt x="3549353" y="404544"/>
                  <a:pt x="3610626" y="412966"/>
                </a:cubicBezTo>
                <a:cubicBezTo>
                  <a:pt x="3598656" y="415497"/>
                  <a:pt x="3586568" y="422476"/>
                  <a:pt x="3568436" y="432944"/>
                </a:cubicBezTo>
                <a:cubicBezTo>
                  <a:pt x="3584552" y="423639"/>
                  <a:pt x="3600552" y="418782"/>
                  <a:pt x="3614537" y="415089"/>
                </a:cubicBezTo>
                <a:cubicBezTo>
                  <a:pt x="3612640" y="411803"/>
                  <a:pt x="3610626" y="412966"/>
                  <a:pt x="3610626" y="412966"/>
                </a:cubicBezTo>
                <a:cubicBezTo>
                  <a:pt x="3618684" y="408314"/>
                  <a:pt x="3626624" y="408110"/>
                  <a:pt x="3630654" y="405784"/>
                </a:cubicBezTo>
                <a:cubicBezTo>
                  <a:pt x="3720840" y="371233"/>
                  <a:pt x="3784837" y="351805"/>
                  <a:pt x="3810437" y="358925"/>
                </a:cubicBezTo>
                <a:cubicBezTo>
                  <a:pt x="3810437" y="358925"/>
                  <a:pt x="3636107" y="424535"/>
                  <a:pt x="3445542" y="503897"/>
                </a:cubicBezTo>
                <a:cubicBezTo>
                  <a:pt x="3443409" y="509509"/>
                  <a:pt x="3441395" y="510672"/>
                  <a:pt x="3437365" y="512998"/>
                </a:cubicBezTo>
                <a:cubicBezTo>
                  <a:pt x="3437365" y="512998"/>
                  <a:pt x="3433454" y="510876"/>
                  <a:pt x="3427410" y="514365"/>
                </a:cubicBezTo>
                <a:cubicBezTo>
                  <a:pt x="3212788" y="603238"/>
                  <a:pt x="2985959" y="703537"/>
                  <a:pt x="2973163" y="737207"/>
                </a:cubicBezTo>
                <a:cubicBezTo>
                  <a:pt x="2973163" y="737207"/>
                  <a:pt x="3741350" y="420713"/>
                  <a:pt x="3835573" y="458292"/>
                </a:cubicBezTo>
                <a:cubicBezTo>
                  <a:pt x="3835573" y="458292"/>
                  <a:pt x="3083859" y="752136"/>
                  <a:pt x="3074509" y="880172"/>
                </a:cubicBezTo>
                <a:cubicBezTo>
                  <a:pt x="3074509" y="880172"/>
                  <a:pt x="3768034" y="611164"/>
                  <a:pt x="3899711" y="657781"/>
                </a:cubicBezTo>
                <a:cubicBezTo>
                  <a:pt x="3899711" y="657781"/>
                  <a:pt x="3755955" y="692599"/>
                  <a:pt x="3729410" y="721065"/>
                </a:cubicBezTo>
                <a:cubicBezTo>
                  <a:pt x="3729410" y="721065"/>
                  <a:pt x="3729410" y="721065"/>
                  <a:pt x="3802888" y="718060"/>
                </a:cubicBezTo>
                <a:cubicBezTo>
                  <a:pt x="3802888" y="718060"/>
                  <a:pt x="3802888" y="718060"/>
                  <a:pt x="3706421" y="764996"/>
                </a:cubicBezTo>
                <a:cubicBezTo>
                  <a:pt x="3706421" y="764996"/>
                  <a:pt x="3706421" y="764996"/>
                  <a:pt x="3642661" y="775528"/>
                </a:cubicBezTo>
                <a:cubicBezTo>
                  <a:pt x="3642661" y="775528"/>
                  <a:pt x="3756080" y="762606"/>
                  <a:pt x="3817354" y="771030"/>
                </a:cubicBezTo>
                <a:cubicBezTo>
                  <a:pt x="3789266" y="782866"/>
                  <a:pt x="3734988" y="809822"/>
                  <a:pt x="3644094" y="871062"/>
                </a:cubicBezTo>
                <a:cubicBezTo>
                  <a:pt x="3644094" y="871062"/>
                  <a:pt x="3458738" y="903615"/>
                  <a:pt x="3196511" y="1067060"/>
                </a:cubicBezTo>
                <a:lnTo>
                  <a:pt x="3158299" y="1092458"/>
                </a:lnTo>
                <a:lnTo>
                  <a:pt x="3163247" y="1097069"/>
                </a:lnTo>
                <a:lnTo>
                  <a:pt x="3150891" y="1097382"/>
                </a:lnTo>
                <a:lnTo>
                  <a:pt x="3094782" y="1134676"/>
                </a:lnTo>
                <a:lnTo>
                  <a:pt x="3056601" y="1163418"/>
                </a:lnTo>
                <a:lnTo>
                  <a:pt x="3030373" y="1213572"/>
                </a:lnTo>
                <a:lnTo>
                  <a:pt x="3015675" y="1265104"/>
                </a:lnTo>
                <a:lnTo>
                  <a:pt x="3016911" y="1264184"/>
                </a:lnTo>
                <a:cubicBezTo>
                  <a:pt x="3024764" y="1258341"/>
                  <a:pt x="3056174" y="1234971"/>
                  <a:pt x="3181815" y="1141492"/>
                </a:cubicBezTo>
                <a:cubicBezTo>
                  <a:pt x="3200072" y="1119783"/>
                  <a:pt x="3215762" y="1099556"/>
                  <a:pt x="3236436" y="1082035"/>
                </a:cubicBezTo>
                <a:cubicBezTo>
                  <a:pt x="3305863" y="1036367"/>
                  <a:pt x="3411169" y="1165432"/>
                  <a:pt x="3492593" y="1241279"/>
                </a:cubicBezTo>
                <a:cubicBezTo>
                  <a:pt x="3559357" y="1297664"/>
                  <a:pt x="3631256" y="1351086"/>
                  <a:pt x="3698761" y="1379125"/>
                </a:cubicBezTo>
                <a:cubicBezTo>
                  <a:pt x="3706309" y="1380349"/>
                  <a:pt x="3711294" y="1383056"/>
                  <a:pt x="3716278" y="1385763"/>
                </a:cubicBezTo>
                <a:cubicBezTo>
                  <a:pt x="3758863" y="1400267"/>
                  <a:pt x="3796612" y="1406393"/>
                  <a:pt x="3829672" y="1398474"/>
                </a:cubicBezTo>
                <a:cubicBezTo>
                  <a:pt x="3898508" y="1375485"/>
                  <a:pt x="3959941" y="1345601"/>
                  <a:pt x="4039979" y="1377571"/>
                </a:cubicBezTo>
                <a:cubicBezTo>
                  <a:pt x="4127420" y="1416435"/>
                  <a:pt x="4211999" y="1468121"/>
                  <a:pt x="4293125" y="1555304"/>
                </a:cubicBezTo>
                <a:cubicBezTo>
                  <a:pt x="4300527" y="1562199"/>
                  <a:pt x="4305215" y="1576246"/>
                  <a:pt x="4302354" y="1589066"/>
                </a:cubicBezTo>
                <a:cubicBezTo>
                  <a:pt x="4302059" y="1600406"/>
                  <a:pt x="4294065" y="1616190"/>
                  <a:pt x="4286368" y="1620634"/>
                </a:cubicBezTo>
                <a:cubicBezTo>
                  <a:pt x="4237321" y="1660120"/>
                  <a:pt x="4161970" y="1642196"/>
                  <a:pt x="4095848" y="1658033"/>
                </a:cubicBezTo>
                <a:cubicBezTo>
                  <a:pt x="4090569" y="1666666"/>
                  <a:pt x="4070190" y="1672847"/>
                  <a:pt x="4067328" y="1685668"/>
                </a:cubicBezTo>
                <a:cubicBezTo>
                  <a:pt x="4067033" y="1697007"/>
                  <a:pt x="4059188" y="1707121"/>
                  <a:pt x="4053908" y="1715754"/>
                </a:cubicBezTo>
                <a:cubicBezTo>
                  <a:pt x="3984630" y="1755752"/>
                  <a:pt x="3920778" y="1781448"/>
                  <a:pt x="3844689" y="1791873"/>
                </a:cubicBezTo>
                <a:cubicBezTo>
                  <a:pt x="3772992" y="1827681"/>
                  <a:pt x="3731643" y="1862723"/>
                  <a:pt x="3657529" y="1894344"/>
                </a:cubicBezTo>
                <a:cubicBezTo>
                  <a:pt x="3586128" y="1918816"/>
                  <a:pt x="3549318" y="1973572"/>
                  <a:pt x="3470810" y="1979808"/>
                </a:cubicBezTo>
                <a:cubicBezTo>
                  <a:pt x="3369212" y="1999379"/>
                  <a:pt x="3320163" y="2038864"/>
                  <a:pt x="3241413" y="2151341"/>
                </a:cubicBezTo>
                <a:cubicBezTo>
                  <a:pt x="3201891" y="2213250"/>
                  <a:pt x="3069258" y="2356837"/>
                  <a:pt x="3047106" y="2431055"/>
                </a:cubicBezTo>
                <a:cubicBezTo>
                  <a:pt x="3040791" y="2479374"/>
                  <a:pt x="2995049" y="2489030"/>
                  <a:pt x="2983751" y="2534644"/>
                </a:cubicBezTo>
                <a:cubicBezTo>
                  <a:pt x="2969295" y="2604416"/>
                  <a:pt x="3002262" y="2697069"/>
                  <a:pt x="2997130" y="2700032"/>
                </a:cubicBezTo>
                <a:cubicBezTo>
                  <a:pt x="2976899" y="2700543"/>
                  <a:pt x="2986275" y="2728635"/>
                  <a:pt x="2974829" y="2779918"/>
                </a:cubicBezTo>
                <a:cubicBezTo>
                  <a:pt x="2966540" y="2807039"/>
                  <a:pt x="2960670" y="2838351"/>
                  <a:pt x="2947397" y="2862767"/>
                </a:cubicBezTo>
                <a:cubicBezTo>
                  <a:pt x="2947397" y="2862767"/>
                  <a:pt x="2947397" y="2862767"/>
                  <a:pt x="2983319" y="2842027"/>
                </a:cubicBezTo>
                <a:cubicBezTo>
                  <a:pt x="2974439" y="2891830"/>
                  <a:pt x="2975379" y="2952713"/>
                  <a:pt x="2964080" y="2998326"/>
                </a:cubicBezTo>
                <a:cubicBezTo>
                  <a:pt x="2953522" y="3015590"/>
                  <a:pt x="2928011" y="3024736"/>
                  <a:pt x="2914886" y="3043483"/>
                </a:cubicBezTo>
                <a:cubicBezTo>
                  <a:pt x="2891645" y="3062483"/>
                  <a:pt x="2858880" y="3059063"/>
                  <a:pt x="2831247" y="3052681"/>
                </a:cubicBezTo>
                <a:cubicBezTo>
                  <a:pt x="2739057" y="3026330"/>
                  <a:pt x="2646732" y="3059741"/>
                  <a:pt x="2552683" y="3050169"/>
                </a:cubicBezTo>
                <a:lnTo>
                  <a:pt x="2530987" y="3046103"/>
                </a:lnTo>
                <a:lnTo>
                  <a:pt x="2518194" y="3065119"/>
                </a:lnTo>
                <a:cubicBezTo>
                  <a:pt x="2484288" y="3109332"/>
                  <a:pt x="2417810" y="3184945"/>
                  <a:pt x="2287514" y="3310539"/>
                </a:cubicBezTo>
                <a:cubicBezTo>
                  <a:pt x="2287514" y="3310539"/>
                  <a:pt x="2208242" y="3457046"/>
                  <a:pt x="2045056" y="3551262"/>
                </a:cubicBezTo>
                <a:cubicBezTo>
                  <a:pt x="2045056" y="3551262"/>
                  <a:pt x="833655" y="4198105"/>
                  <a:pt x="699493" y="4170444"/>
                </a:cubicBezTo>
                <a:cubicBezTo>
                  <a:pt x="699493" y="4170444"/>
                  <a:pt x="1511292" y="3855052"/>
                  <a:pt x="1536767" y="3792163"/>
                </a:cubicBezTo>
                <a:cubicBezTo>
                  <a:pt x="1536767" y="3792163"/>
                  <a:pt x="768580" y="4108657"/>
                  <a:pt x="672461" y="4067793"/>
                </a:cubicBezTo>
                <a:cubicBezTo>
                  <a:pt x="672461" y="4067793"/>
                  <a:pt x="1426072" y="3777233"/>
                  <a:pt x="1435422" y="3649196"/>
                </a:cubicBezTo>
                <a:cubicBezTo>
                  <a:pt x="1435422" y="3649196"/>
                  <a:pt x="741896" y="3918204"/>
                  <a:pt x="610220" y="3871588"/>
                </a:cubicBezTo>
                <a:cubicBezTo>
                  <a:pt x="610220" y="3871588"/>
                  <a:pt x="753976" y="3836770"/>
                  <a:pt x="780521" y="3808304"/>
                </a:cubicBezTo>
                <a:cubicBezTo>
                  <a:pt x="780521" y="3808304"/>
                  <a:pt x="780521" y="3808304"/>
                  <a:pt x="707042" y="3811309"/>
                </a:cubicBezTo>
                <a:cubicBezTo>
                  <a:pt x="707042" y="3811309"/>
                  <a:pt x="707042" y="3811309"/>
                  <a:pt x="803509" y="3764373"/>
                </a:cubicBezTo>
                <a:cubicBezTo>
                  <a:pt x="803509" y="3764373"/>
                  <a:pt x="803509" y="3764373"/>
                  <a:pt x="867269" y="3753841"/>
                </a:cubicBezTo>
                <a:cubicBezTo>
                  <a:pt x="867269" y="3753841"/>
                  <a:pt x="753850" y="3766764"/>
                  <a:pt x="692577" y="3758339"/>
                </a:cubicBezTo>
                <a:cubicBezTo>
                  <a:pt x="704548" y="3755809"/>
                  <a:pt x="716635" y="3748830"/>
                  <a:pt x="734767" y="3738362"/>
                </a:cubicBezTo>
                <a:cubicBezTo>
                  <a:pt x="718650" y="3747667"/>
                  <a:pt x="702651" y="3752523"/>
                  <a:pt x="688667" y="3756218"/>
                </a:cubicBezTo>
                <a:cubicBezTo>
                  <a:pt x="690563" y="3759502"/>
                  <a:pt x="692577" y="3758339"/>
                  <a:pt x="692577" y="3758339"/>
                </a:cubicBezTo>
                <a:cubicBezTo>
                  <a:pt x="684519" y="3762992"/>
                  <a:pt x="676579" y="3763197"/>
                  <a:pt x="672550" y="3765523"/>
                </a:cubicBezTo>
                <a:cubicBezTo>
                  <a:pt x="582362" y="3800073"/>
                  <a:pt x="518365" y="3819501"/>
                  <a:pt x="492765" y="3812382"/>
                </a:cubicBezTo>
                <a:cubicBezTo>
                  <a:pt x="492765" y="3812382"/>
                  <a:pt x="667095" y="3746771"/>
                  <a:pt x="857660" y="3667409"/>
                </a:cubicBezTo>
                <a:cubicBezTo>
                  <a:pt x="859793" y="3661797"/>
                  <a:pt x="861807" y="3660634"/>
                  <a:pt x="865837" y="3658308"/>
                </a:cubicBezTo>
                <a:cubicBezTo>
                  <a:pt x="865837" y="3658308"/>
                  <a:pt x="869749" y="3660430"/>
                  <a:pt x="875792" y="3656941"/>
                </a:cubicBezTo>
                <a:cubicBezTo>
                  <a:pt x="1090414" y="3568068"/>
                  <a:pt x="1317243" y="3467769"/>
                  <a:pt x="1330040" y="3434101"/>
                </a:cubicBezTo>
                <a:cubicBezTo>
                  <a:pt x="1330040" y="3434101"/>
                  <a:pt x="561853" y="3750594"/>
                  <a:pt x="467629" y="3713015"/>
                </a:cubicBezTo>
                <a:cubicBezTo>
                  <a:pt x="467629" y="3713015"/>
                  <a:pt x="1219344" y="3419171"/>
                  <a:pt x="1228695" y="3291134"/>
                </a:cubicBezTo>
                <a:cubicBezTo>
                  <a:pt x="1228695" y="3291134"/>
                  <a:pt x="535168" y="3560142"/>
                  <a:pt x="403492" y="3513525"/>
                </a:cubicBezTo>
                <a:cubicBezTo>
                  <a:pt x="403492" y="3513525"/>
                  <a:pt x="547248" y="3478706"/>
                  <a:pt x="573793" y="3450242"/>
                </a:cubicBezTo>
                <a:cubicBezTo>
                  <a:pt x="573793" y="3450242"/>
                  <a:pt x="573793" y="3450242"/>
                  <a:pt x="500314" y="3453246"/>
                </a:cubicBezTo>
                <a:cubicBezTo>
                  <a:pt x="500314" y="3453246"/>
                  <a:pt x="500314" y="3453246"/>
                  <a:pt x="596782" y="3406311"/>
                </a:cubicBezTo>
                <a:cubicBezTo>
                  <a:pt x="596782" y="3406311"/>
                  <a:pt x="596782" y="3406311"/>
                  <a:pt x="660541" y="3395778"/>
                </a:cubicBezTo>
                <a:cubicBezTo>
                  <a:pt x="660541" y="3395778"/>
                  <a:pt x="547122" y="3408700"/>
                  <a:pt x="485849" y="3400276"/>
                </a:cubicBezTo>
                <a:cubicBezTo>
                  <a:pt x="513937" y="3388442"/>
                  <a:pt x="568214" y="3361484"/>
                  <a:pt x="659109" y="3300244"/>
                </a:cubicBezTo>
                <a:cubicBezTo>
                  <a:pt x="659109" y="3300244"/>
                  <a:pt x="844464" y="3267691"/>
                  <a:pt x="1106692" y="3104248"/>
                </a:cubicBezTo>
                <a:lnTo>
                  <a:pt x="1144905" y="3078847"/>
                </a:lnTo>
                <a:lnTo>
                  <a:pt x="1139956" y="3074238"/>
                </a:lnTo>
                <a:lnTo>
                  <a:pt x="1152311" y="3073924"/>
                </a:lnTo>
                <a:lnTo>
                  <a:pt x="1208420" y="3036630"/>
                </a:lnTo>
                <a:lnTo>
                  <a:pt x="1246602" y="3007887"/>
                </a:lnTo>
                <a:lnTo>
                  <a:pt x="1272830" y="2957734"/>
                </a:lnTo>
                <a:lnTo>
                  <a:pt x="1287528" y="2906202"/>
                </a:lnTo>
                <a:lnTo>
                  <a:pt x="1286291" y="2907122"/>
                </a:lnTo>
                <a:cubicBezTo>
                  <a:pt x="1278439" y="2912965"/>
                  <a:pt x="1247029" y="2936334"/>
                  <a:pt x="1121388" y="3029815"/>
                </a:cubicBezTo>
                <a:cubicBezTo>
                  <a:pt x="1103131" y="3051524"/>
                  <a:pt x="1087441" y="3071752"/>
                  <a:pt x="1066766" y="3089271"/>
                </a:cubicBezTo>
                <a:cubicBezTo>
                  <a:pt x="997340" y="3134940"/>
                  <a:pt x="892033" y="3005874"/>
                  <a:pt x="810611" y="2930028"/>
                </a:cubicBezTo>
                <a:cubicBezTo>
                  <a:pt x="743845" y="2873642"/>
                  <a:pt x="671947" y="2820220"/>
                  <a:pt x="604443" y="2792183"/>
                </a:cubicBezTo>
                <a:cubicBezTo>
                  <a:pt x="596893" y="2790957"/>
                  <a:pt x="591909" y="2788252"/>
                  <a:pt x="586925" y="2785543"/>
                </a:cubicBezTo>
                <a:cubicBezTo>
                  <a:pt x="544341" y="2771040"/>
                  <a:pt x="506591" y="2764913"/>
                  <a:pt x="473531" y="2772832"/>
                </a:cubicBezTo>
                <a:cubicBezTo>
                  <a:pt x="404695" y="2795821"/>
                  <a:pt x="343262" y="2825707"/>
                  <a:pt x="263224" y="2793735"/>
                </a:cubicBezTo>
                <a:cubicBezTo>
                  <a:pt x="175782" y="2754871"/>
                  <a:pt x="91204" y="2703187"/>
                  <a:pt x="10078" y="2616002"/>
                </a:cubicBezTo>
                <a:cubicBezTo>
                  <a:pt x="2675" y="2609107"/>
                  <a:pt x="-2012" y="2595062"/>
                  <a:pt x="849" y="2582241"/>
                </a:cubicBezTo>
                <a:cubicBezTo>
                  <a:pt x="1145" y="2570902"/>
                  <a:pt x="9138" y="2555118"/>
                  <a:pt x="16836" y="2550673"/>
                </a:cubicBezTo>
                <a:cubicBezTo>
                  <a:pt x="65883" y="2511187"/>
                  <a:pt x="141233" y="2529111"/>
                  <a:pt x="207354" y="2513273"/>
                </a:cubicBezTo>
                <a:cubicBezTo>
                  <a:pt x="212634" y="2504640"/>
                  <a:pt x="233013" y="2498459"/>
                  <a:pt x="235874" y="2485638"/>
                </a:cubicBezTo>
                <a:cubicBezTo>
                  <a:pt x="236170" y="2474299"/>
                  <a:pt x="244016" y="2464186"/>
                  <a:pt x="249294" y="2455553"/>
                </a:cubicBezTo>
                <a:cubicBezTo>
                  <a:pt x="318573" y="2415554"/>
                  <a:pt x="382424" y="2389859"/>
                  <a:pt x="458513" y="2379433"/>
                </a:cubicBezTo>
                <a:cubicBezTo>
                  <a:pt x="530211" y="2343625"/>
                  <a:pt x="571560" y="2308583"/>
                  <a:pt x="645674" y="2276962"/>
                </a:cubicBezTo>
                <a:cubicBezTo>
                  <a:pt x="717074" y="2252490"/>
                  <a:pt x="753885" y="2197733"/>
                  <a:pt x="832392" y="2191498"/>
                </a:cubicBezTo>
                <a:cubicBezTo>
                  <a:pt x="933992" y="2171928"/>
                  <a:pt x="983039" y="2132442"/>
                  <a:pt x="1061789" y="2019965"/>
                </a:cubicBezTo>
                <a:cubicBezTo>
                  <a:pt x="1101312" y="1958057"/>
                  <a:pt x="1233945" y="1814469"/>
                  <a:pt x="1256097" y="1740253"/>
                </a:cubicBezTo>
                <a:cubicBezTo>
                  <a:pt x="1262411" y="1691932"/>
                  <a:pt x="1308153" y="1682276"/>
                  <a:pt x="1319452" y="1636662"/>
                </a:cubicBezTo>
                <a:cubicBezTo>
                  <a:pt x="1333908" y="1566891"/>
                  <a:pt x="1300941" y="1474237"/>
                  <a:pt x="1306072" y="1471274"/>
                </a:cubicBezTo>
                <a:cubicBezTo>
                  <a:pt x="1326304" y="1470762"/>
                  <a:pt x="1316927" y="1442671"/>
                  <a:pt x="1328374" y="1391388"/>
                </a:cubicBezTo>
                <a:cubicBezTo>
                  <a:pt x="1336663" y="1364266"/>
                  <a:pt x="1342533" y="1332955"/>
                  <a:pt x="1355807" y="1308539"/>
                </a:cubicBezTo>
                <a:cubicBezTo>
                  <a:pt x="1355807" y="1308539"/>
                  <a:pt x="1355807" y="1308539"/>
                  <a:pt x="1319884" y="1329278"/>
                </a:cubicBezTo>
                <a:cubicBezTo>
                  <a:pt x="1328764" y="1279478"/>
                  <a:pt x="1327825" y="1218594"/>
                  <a:pt x="1339122" y="1172980"/>
                </a:cubicBezTo>
                <a:cubicBezTo>
                  <a:pt x="1349681" y="1155715"/>
                  <a:pt x="1375192" y="1146571"/>
                  <a:pt x="1388317" y="1127824"/>
                </a:cubicBezTo>
                <a:cubicBezTo>
                  <a:pt x="1411557" y="1108823"/>
                  <a:pt x="1444323" y="1112243"/>
                  <a:pt x="1471956" y="1118625"/>
                </a:cubicBezTo>
                <a:cubicBezTo>
                  <a:pt x="1564146" y="1144976"/>
                  <a:pt x="1656470" y="1111565"/>
                  <a:pt x="1750519" y="1121137"/>
                </a:cubicBezTo>
                <a:lnTo>
                  <a:pt x="1772216" y="1125204"/>
                </a:lnTo>
                <a:lnTo>
                  <a:pt x="1785008" y="1106187"/>
                </a:lnTo>
                <a:cubicBezTo>
                  <a:pt x="1818914" y="1061975"/>
                  <a:pt x="1885394" y="986362"/>
                  <a:pt x="2015689" y="860766"/>
                </a:cubicBezTo>
                <a:cubicBezTo>
                  <a:pt x="2015689" y="860766"/>
                  <a:pt x="2094961" y="714259"/>
                  <a:pt x="2258147" y="620044"/>
                </a:cubicBezTo>
                <a:cubicBezTo>
                  <a:pt x="2258147" y="620044"/>
                  <a:pt x="3469547" y="-26798"/>
                  <a:pt x="3603710" y="86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895350"/>
            <a:ext cx="3276600" cy="762000"/>
          </a:xfrm>
          <a:prstGeom prst="rect">
            <a:avLst/>
          </a:prstGeom>
        </p:spPr>
        <p:txBody>
          <a:bodyPr vert="horz"/>
          <a:lstStyle>
            <a:lvl1pPr algn="l">
              <a:defRPr sz="2100" cap="all">
                <a:solidFill>
                  <a:srgbClr val="595959"/>
                </a:solidFill>
                <a:latin typeface="Avenir Heavy"/>
                <a:cs typeface="Avenir Heavy"/>
              </a:defRPr>
            </a:lvl1pPr>
          </a:lstStyle>
          <a:p>
            <a:r>
              <a:rPr lang="fr-CA" dirty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228600" y="1885950"/>
            <a:ext cx="3276600" cy="26670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298082" y="1657350"/>
            <a:ext cx="1940850" cy="2434747"/>
          </a:xfrm>
          <a:custGeom>
            <a:avLst/>
            <a:gdLst>
              <a:gd name="connsiteX0" fmla="*/ 2579773 w 3509965"/>
              <a:gd name="connsiteY0" fmla="*/ 0 h 4198939"/>
              <a:gd name="connsiteX1" fmla="*/ 2535371 w 3509965"/>
              <a:gd name="connsiteY1" fmla="*/ 74881 h 4198939"/>
              <a:gd name="connsiteX2" fmla="*/ 2611446 w 3509965"/>
              <a:gd name="connsiteY2" fmla="*/ 111979 h 4198939"/>
              <a:gd name="connsiteX3" fmla="*/ 2475160 w 3509965"/>
              <a:gd name="connsiteY3" fmla="*/ 250293 h 4198939"/>
              <a:gd name="connsiteX4" fmla="*/ 2504976 w 3509965"/>
              <a:gd name="connsiteY4" fmla="*/ 279670 h 4198939"/>
              <a:gd name="connsiteX5" fmla="*/ 2661451 w 3509965"/>
              <a:gd name="connsiteY5" fmla="*/ 120866 h 4198939"/>
              <a:gd name="connsiteX6" fmla="*/ 2795299 w 3509965"/>
              <a:gd name="connsiteY6" fmla="*/ 134120 h 4198939"/>
              <a:gd name="connsiteX7" fmla="*/ 2551555 w 3509965"/>
              <a:gd name="connsiteY7" fmla="*/ 406338 h 4198939"/>
              <a:gd name="connsiteX8" fmla="*/ 2601561 w 3509965"/>
              <a:gd name="connsiteY8" fmla="*/ 415225 h 4198939"/>
              <a:gd name="connsiteX9" fmla="*/ 2513227 w 3509965"/>
              <a:gd name="connsiteY9" fmla="*/ 504872 h 4198939"/>
              <a:gd name="connsiteX10" fmla="*/ 2346656 w 3509965"/>
              <a:gd name="connsiteY10" fmla="*/ 673922 h 4198939"/>
              <a:gd name="connsiteX11" fmla="*/ 2376472 w 3509965"/>
              <a:gd name="connsiteY11" fmla="*/ 703300 h 4198939"/>
              <a:gd name="connsiteX12" fmla="*/ 2415590 w 3509965"/>
              <a:gd name="connsiteY12" fmla="*/ 663599 h 4198939"/>
              <a:gd name="connsiteX13" fmla="*/ 2475221 w 3509965"/>
              <a:gd name="connsiteY13" fmla="*/ 722356 h 4198939"/>
              <a:gd name="connsiteX14" fmla="*/ 2301994 w 3509965"/>
              <a:gd name="connsiteY14" fmla="*/ 1101918 h 4198939"/>
              <a:gd name="connsiteX15" fmla="*/ 2341113 w 3509965"/>
              <a:gd name="connsiteY15" fmla="*/ 1062217 h 4198939"/>
              <a:gd name="connsiteX16" fmla="*/ 2383352 w 3509965"/>
              <a:gd name="connsiteY16" fmla="*/ 1103837 h 4198939"/>
              <a:gd name="connsiteX17" fmla="*/ 2684241 w 3509965"/>
              <a:gd name="connsiteY17" fmla="*/ 887926 h 4198939"/>
              <a:gd name="connsiteX18" fmla="*/ 2728964 w 3509965"/>
              <a:gd name="connsiteY18" fmla="*/ 931994 h 4198939"/>
              <a:gd name="connsiteX19" fmla="*/ 2669654 w 3509965"/>
              <a:gd name="connsiteY19" fmla="*/ 992185 h 4198939"/>
              <a:gd name="connsiteX20" fmla="*/ 2825228 w 3509965"/>
              <a:gd name="connsiteY20" fmla="*/ 948601 h 4198939"/>
              <a:gd name="connsiteX21" fmla="*/ 3182903 w 3509965"/>
              <a:gd name="connsiteY21" fmla="*/ 675059 h 4198939"/>
              <a:gd name="connsiteX22" fmla="*/ 3247817 w 3509965"/>
              <a:gd name="connsiteY22" fmla="*/ 698636 h 4198939"/>
              <a:gd name="connsiteX23" fmla="*/ 3490932 w 3509965"/>
              <a:gd name="connsiteY23" fmla="*/ 506571 h 4198939"/>
              <a:gd name="connsiteX24" fmla="*/ 2798110 w 3509965"/>
              <a:gd name="connsiteY24" fmla="*/ 1236955 h 4198939"/>
              <a:gd name="connsiteX25" fmla="*/ 2769376 w 3509965"/>
              <a:gd name="connsiteY25" fmla="*/ 1271651 h 4198939"/>
              <a:gd name="connsiteX26" fmla="*/ 2802909 w 3509965"/>
              <a:gd name="connsiteY26" fmla="*/ 1273218 h 4198939"/>
              <a:gd name="connsiteX27" fmla="*/ 3089692 w 3509965"/>
              <a:gd name="connsiteY27" fmla="*/ 1388969 h 4198939"/>
              <a:gd name="connsiteX28" fmla="*/ 3073830 w 3509965"/>
              <a:gd name="connsiteY28" fmla="*/ 1690939 h 4198939"/>
              <a:gd name="connsiteX29" fmla="*/ 3170126 w 3509965"/>
              <a:gd name="connsiteY29" fmla="*/ 1944880 h 4198939"/>
              <a:gd name="connsiteX30" fmla="*/ 3145514 w 3509965"/>
              <a:gd name="connsiteY30" fmla="*/ 1999089 h 4198939"/>
              <a:gd name="connsiteX31" fmla="*/ 3355615 w 3509965"/>
              <a:gd name="connsiteY31" fmla="*/ 1932042 h 4198939"/>
              <a:gd name="connsiteX32" fmla="*/ 3453664 w 3509965"/>
              <a:gd name="connsiteY32" fmla="*/ 2070772 h 4198939"/>
              <a:gd name="connsiteX33" fmla="*/ 3487742 w 3509965"/>
              <a:gd name="connsiteY33" fmla="*/ 2381998 h 4198939"/>
              <a:gd name="connsiteX34" fmla="*/ 3259159 w 3509965"/>
              <a:gd name="connsiteY34" fmla="*/ 2666077 h 4198939"/>
              <a:gd name="connsiteX35" fmla="*/ 2974126 w 3509965"/>
              <a:gd name="connsiteY35" fmla="*/ 2895614 h 4198939"/>
              <a:gd name="connsiteX36" fmla="*/ 2838576 w 3509965"/>
              <a:gd name="connsiteY36" fmla="*/ 2917708 h 4198939"/>
              <a:gd name="connsiteX37" fmla="*/ 1834132 w 3509965"/>
              <a:gd name="connsiteY37" fmla="*/ 3676190 h 4198939"/>
              <a:gd name="connsiteX38" fmla="*/ 1696944 w 3509965"/>
              <a:gd name="connsiteY38" fmla="*/ 3771938 h 4198939"/>
              <a:gd name="connsiteX39" fmla="*/ 1744646 w 3509965"/>
              <a:gd name="connsiteY39" fmla="*/ 3720596 h 4198939"/>
              <a:gd name="connsiteX40" fmla="*/ 1684894 w 3509965"/>
              <a:gd name="connsiteY40" fmla="*/ 3780348 h 4198939"/>
              <a:gd name="connsiteX41" fmla="*/ 1696944 w 3509965"/>
              <a:gd name="connsiteY41" fmla="*/ 3771938 h 4198939"/>
              <a:gd name="connsiteX42" fmla="*/ 1696160 w 3509965"/>
              <a:gd name="connsiteY42" fmla="*/ 3772782 h 4198939"/>
              <a:gd name="connsiteX43" fmla="*/ 1551862 w 3509965"/>
              <a:gd name="connsiteY43" fmla="*/ 3883783 h 4198939"/>
              <a:gd name="connsiteX44" fmla="*/ 1213000 w 3509965"/>
              <a:gd name="connsiteY44" fmla="*/ 4020396 h 4198939"/>
              <a:gd name="connsiteX45" fmla="*/ 1114394 w 3509965"/>
              <a:gd name="connsiteY45" fmla="*/ 4000612 h 4198939"/>
              <a:gd name="connsiteX46" fmla="*/ 916067 w 3509965"/>
              <a:gd name="connsiteY46" fmla="*/ 4198939 h 4198939"/>
              <a:gd name="connsiteX47" fmla="*/ 961021 w 3509965"/>
              <a:gd name="connsiteY47" fmla="*/ 4124388 h 4198939"/>
              <a:gd name="connsiteX48" fmla="*/ 885222 w 3509965"/>
              <a:gd name="connsiteY48" fmla="*/ 4086729 h 4198939"/>
              <a:gd name="connsiteX49" fmla="*/ 1022525 w 3509965"/>
              <a:gd name="connsiteY49" fmla="*/ 3949425 h 4198939"/>
              <a:gd name="connsiteX50" fmla="*/ 992928 w 3509965"/>
              <a:gd name="connsiteY50" fmla="*/ 3919828 h 4198939"/>
              <a:gd name="connsiteX51" fmla="*/ 835283 w 3509965"/>
              <a:gd name="connsiteY51" fmla="*/ 4077472 h 4198939"/>
              <a:gd name="connsiteX52" fmla="*/ 701537 w 3509965"/>
              <a:gd name="connsiteY52" fmla="*/ 4063232 h 4198939"/>
              <a:gd name="connsiteX53" fmla="*/ 947283 w 3509965"/>
              <a:gd name="connsiteY53" fmla="*/ 3792820 h 4198939"/>
              <a:gd name="connsiteX54" fmla="*/ 897346 w 3509965"/>
              <a:gd name="connsiteY54" fmla="*/ 3783563 h 4198939"/>
              <a:gd name="connsiteX55" fmla="*/ 986338 w 3509965"/>
              <a:gd name="connsiteY55" fmla="*/ 3694571 h 4198939"/>
              <a:gd name="connsiteX56" fmla="*/ 1154153 w 3509965"/>
              <a:gd name="connsiteY56" fmla="*/ 3526756 h 4198939"/>
              <a:gd name="connsiteX57" fmla="*/ 1124556 w 3509965"/>
              <a:gd name="connsiteY57" fmla="*/ 3497158 h 4198939"/>
              <a:gd name="connsiteX58" fmla="*/ 1085145 w 3509965"/>
              <a:gd name="connsiteY58" fmla="*/ 3536569 h 4198939"/>
              <a:gd name="connsiteX59" fmla="*/ 1025950 w 3509965"/>
              <a:gd name="connsiteY59" fmla="*/ 3477374 h 4198939"/>
              <a:gd name="connsiteX60" fmla="*/ 1201974 w 3509965"/>
              <a:gd name="connsiteY60" fmla="*/ 3099101 h 4198939"/>
              <a:gd name="connsiteX61" fmla="*/ 1162563 w 3509965"/>
              <a:gd name="connsiteY61" fmla="*/ 3138512 h 4198939"/>
              <a:gd name="connsiteX62" fmla="*/ 1120634 w 3509965"/>
              <a:gd name="connsiteY62" fmla="*/ 3096582 h 4198939"/>
              <a:gd name="connsiteX63" fmla="*/ 818158 w 3509965"/>
              <a:gd name="connsiteY63" fmla="*/ 3310265 h 4198939"/>
              <a:gd name="connsiteX64" fmla="*/ 773762 w 3509965"/>
              <a:gd name="connsiteY64" fmla="*/ 3265869 h 4198939"/>
              <a:gd name="connsiteX65" fmla="*/ 833514 w 3509965"/>
              <a:gd name="connsiteY65" fmla="*/ 3206117 h 4198939"/>
              <a:gd name="connsiteX66" fmla="*/ 677622 w 3509965"/>
              <a:gd name="connsiteY66" fmla="*/ 3248552 h 4198939"/>
              <a:gd name="connsiteX67" fmla="*/ 317937 w 3509965"/>
              <a:gd name="connsiteY67" fmla="*/ 3519444 h 4198939"/>
              <a:gd name="connsiteX68" fmla="*/ 253201 w 3509965"/>
              <a:gd name="connsiteY68" fmla="*/ 3495389 h 4198939"/>
              <a:gd name="connsiteX69" fmla="*/ 8672 w 3509965"/>
              <a:gd name="connsiteY69" fmla="*/ 3685654 h 4198939"/>
              <a:gd name="connsiteX70" fmla="*/ 706869 w 3509965"/>
              <a:gd name="connsiteY70" fmla="*/ 2960404 h 4198939"/>
              <a:gd name="connsiteX71" fmla="*/ 724069 w 3509965"/>
              <a:gd name="connsiteY71" fmla="*/ 2939945 h 4198939"/>
              <a:gd name="connsiteX72" fmla="*/ 714585 w 3509965"/>
              <a:gd name="connsiteY72" fmla="*/ 2939572 h 4198939"/>
              <a:gd name="connsiteX73" fmla="*/ 426955 w 3509965"/>
              <a:gd name="connsiteY73" fmla="*/ 2825942 h 4198939"/>
              <a:gd name="connsiteX74" fmla="*/ 440586 w 3509965"/>
              <a:gd name="connsiteY74" fmla="*/ 2523863 h 4198939"/>
              <a:gd name="connsiteX75" fmla="*/ 342418 w 3509965"/>
              <a:gd name="connsiteY75" fmla="*/ 2270640 h 4198939"/>
              <a:gd name="connsiteX76" fmla="*/ 366629 w 3509965"/>
              <a:gd name="connsiteY76" fmla="*/ 2216250 h 4198939"/>
              <a:gd name="connsiteX77" fmla="*/ 157029 w 3509965"/>
              <a:gd name="connsiteY77" fmla="*/ 2284847 h 4198939"/>
              <a:gd name="connsiteX78" fmla="*/ 57957 w 3509965"/>
              <a:gd name="connsiteY78" fmla="*/ 2146844 h 4198939"/>
              <a:gd name="connsiteX79" fmla="*/ 21584 w 3509965"/>
              <a:gd name="connsiteY79" fmla="*/ 1835877 h 4198939"/>
              <a:gd name="connsiteX80" fmla="*/ 248063 w 3509965"/>
              <a:gd name="connsiteY80" fmla="*/ 1550120 h 4198939"/>
              <a:gd name="connsiteX81" fmla="*/ 531393 w 3509965"/>
              <a:gd name="connsiteY81" fmla="*/ 1318484 h 4198939"/>
              <a:gd name="connsiteX82" fmla="*/ 666777 w 3509965"/>
              <a:gd name="connsiteY82" fmla="*/ 1295390 h 4198939"/>
              <a:gd name="connsiteX83" fmla="*/ 1665593 w 3509965"/>
              <a:gd name="connsiteY83" fmla="*/ 529512 h 4198939"/>
              <a:gd name="connsiteX84" fmla="*/ 1802070 w 3509965"/>
              <a:gd name="connsiteY84" fmla="*/ 432754 h 4198939"/>
              <a:gd name="connsiteX85" fmla="*/ 1754748 w 3509965"/>
              <a:gd name="connsiteY85" fmla="*/ 484448 h 4198939"/>
              <a:gd name="connsiteX86" fmla="*/ 1814057 w 3509965"/>
              <a:gd name="connsiteY86" fmla="*/ 424255 h 4198939"/>
              <a:gd name="connsiteX87" fmla="*/ 1802070 w 3509965"/>
              <a:gd name="connsiteY87" fmla="*/ 432754 h 4198939"/>
              <a:gd name="connsiteX88" fmla="*/ 1802848 w 3509965"/>
              <a:gd name="connsiteY88" fmla="*/ 431904 h 4198939"/>
              <a:gd name="connsiteX89" fmla="*/ 1946322 w 3509965"/>
              <a:gd name="connsiteY89" fmla="*/ 319841 h 4198939"/>
              <a:gd name="connsiteX90" fmla="*/ 2284167 w 3509965"/>
              <a:gd name="connsiteY90" fmla="*/ 180730 h 4198939"/>
              <a:gd name="connsiteX91" fmla="*/ 2382916 w 3509965"/>
              <a:gd name="connsiteY91" fmla="*/ 199785 h 4198939"/>
              <a:gd name="connsiteX92" fmla="*/ 2579773 w 3509965"/>
              <a:gd name="connsiteY92" fmla="*/ 0 h 419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09965" h="4198939">
                <a:moveTo>
                  <a:pt x="2579773" y="0"/>
                </a:moveTo>
                <a:cubicBezTo>
                  <a:pt x="2574490" y="35180"/>
                  <a:pt x="2554299" y="55671"/>
                  <a:pt x="2535371" y="74881"/>
                </a:cubicBezTo>
                <a:cubicBezTo>
                  <a:pt x="2530089" y="110061"/>
                  <a:pt x="2616728" y="76799"/>
                  <a:pt x="2611446" y="111979"/>
                </a:cubicBezTo>
                <a:cubicBezTo>
                  <a:pt x="2587234" y="166369"/>
                  <a:pt x="2514279" y="210591"/>
                  <a:pt x="2475160" y="250293"/>
                </a:cubicBezTo>
                <a:cubicBezTo>
                  <a:pt x="2475160" y="250293"/>
                  <a:pt x="2475160" y="250293"/>
                  <a:pt x="2504976" y="279670"/>
                </a:cubicBezTo>
                <a:cubicBezTo>
                  <a:pt x="2563023" y="220759"/>
                  <a:pt x="2602141" y="181058"/>
                  <a:pt x="2661451" y="120866"/>
                </a:cubicBezTo>
                <a:cubicBezTo>
                  <a:pt x="2735668" y="75363"/>
                  <a:pt x="2799320" y="100220"/>
                  <a:pt x="2795299" y="134120"/>
                </a:cubicBezTo>
                <a:cubicBezTo>
                  <a:pt x="2743129" y="241732"/>
                  <a:pt x="2631055" y="325655"/>
                  <a:pt x="2551555" y="406338"/>
                </a:cubicBezTo>
                <a:cubicBezTo>
                  <a:pt x="2571746" y="385847"/>
                  <a:pt x="2586653" y="400536"/>
                  <a:pt x="2601561" y="415225"/>
                </a:cubicBezTo>
                <a:lnTo>
                  <a:pt x="2513227" y="504872"/>
                </a:lnTo>
                <a:cubicBezTo>
                  <a:pt x="2459281" y="559621"/>
                  <a:pt x="2405335" y="614370"/>
                  <a:pt x="2346656" y="673922"/>
                </a:cubicBezTo>
                <a:cubicBezTo>
                  <a:pt x="2346656" y="673922"/>
                  <a:pt x="2346656" y="673922"/>
                  <a:pt x="2376472" y="703300"/>
                </a:cubicBezTo>
                <a:cubicBezTo>
                  <a:pt x="2376472" y="703300"/>
                  <a:pt x="2376472" y="703300"/>
                  <a:pt x="2415590" y="663599"/>
                </a:cubicBezTo>
                <a:cubicBezTo>
                  <a:pt x="2430499" y="678288"/>
                  <a:pt x="2460313" y="707666"/>
                  <a:pt x="2475221" y="722356"/>
                </a:cubicBezTo>
                <a:cubicBezTo>
                  <a:pt x="2389215" y="834489"/>
                  <a:pt x="2161007" y="1041245"/>
                  <a:pt x="2301994" y="1101918"/>
                </a:cubicBezTo>
                <a:cubicBezTo>
                  <a:pt x="2301994" y="1101918"/>
                  <a:pt x="2301994" y="1101918"/>
                  <a:pt x="2341113" y="1062217"/>
                </a:cubicBezTo>
                <a:cubicBezTo>
                  <a:pt x="2356021" y="1076907"/>
                  <a:pt x="2383352" y="1103837"/>
                  <a:pt x="2383352" y="1103837"/>
                </a:cubicBezTo>
                <a:cubicBezTo>
                  <a:pt x="2477759" y="1037843"/>
                  <a:pt x="2589833" y="953920"/>
                  <a:pt x="2684241" y="887926"/>
                </a:cubicBezTo>
                <a:cubicBezTo>
                  <a:pt x="2684241" y="887926"/>
                  <a:pt x="2714056" y="917304"/>
                  <a:pt x="2728964" y="931994"/>
                </a:cubicBezTo>
                <a:cubicBezTo>
                  <a:pt x="2708774" y="952484"/>
                  <a:pt x="2688583" y="972975"/>
                  <a:pt x="2669654" y="992185"/>
                </a:cubicBezTo>
                <a:cubicBezTo>
                  <a:pt x="2728964" y="931994"/>
                  <a:pt x="2790131" y="954403"/>
                  <a:pt x="2825228" y="948601"/>
                </a:cubicBezTo>
                <a:cubicBezTo>
                  <a:pt x="2942907" y="948446"/>
                  <a:pt x="3050639" y="779473"/>
                  <a:pt x="3182903" y="675059"/>
                </a:cubicBezTo>
                <a:cubicBezTo>
                  <a:pt x="3203094" y="654569"/>
                  <a:pt x="3232908" y="683947"/>
                  <a:pt x="3247817" y="698636"/>
                </a:cubicBezTo>
                <a:cubicBezTo>
                  <a:pt x="3311146" y="604545"/>
                  <a:pt x="3400271" y="573731"/>
                  <a:pt x="3490932" y="506571"/>
                </a:cubicBezTo>
                <a:cubicBezTo>
                  <a:pt x="3288814" y="778787"/>
                  <a:pt x="3021009" y="986280"/>
                  <a:pt x="2798110" y="1236955"/>
                </a:cubicBezTo>
                <a:lnTo>
                  <a:pt x="2769376" y="1271651"/>
                </a:lnTo>
                <a:lnTo>
                  <a:pt x="2802909" y="1273218"/>
                </a:lnTo>
                <a:cubicBezTo>
                  <a:pt x="2947486" y="1285300"/>
                  <a:pt x="3098494" y="1324669"/>
                  <a:pt x="3089692" y="1388969"/>
                </a:cubicBezTo>
                <a:cubicBezTo>
                  <a:pt x="3096482" y="1436441"/>
                  <a:pt x="3067040" y="1643466"/>
                  <a:pt x="3073830" y="1690939"/>
                </a:cubicBezTo>
                <a:cubicBezTo>
                  <a:pt x="3054760" y="1710008"/>
                  <a:pt x="3113398" y="1888151"/>
                  <a:pt x="3170126" y="1944880"/>
                </a:cubicBezTo>
                <a:cubicBezTo>
                  <a:pt x="3151057" y="1963949"/>
                  <a:pt x="3130715" y="1984290"/>
                  <a:pt x="3145514" y="1999089"/>
                </a:cubicBezTo>
                <a:cubicBezTo>
                  <a:pt x="3204709" y="2058284"/>
                  <a:pt x="3303872" y="1959120"/>
                  <a:pt x="3355615" y="1932042"/>
                </a:cubicBezTo>
                <a:cubicBezTo>
                  <a:pt x="3404283" y="1942569"/>
                  <a:pt x="3444408" y="2020834"/>
                  <a:pt x="3453664" y="2070772"/>
                </a:cubicBezTo>
                <a:cubicBezTo>
                  <a:pt x="3453664" y="2070772"/>
                  <a:pt x="3553037" y="2287106"/>
                  <a:pt x="3487742" y="2381998"/>
                </a:cubicBezTo>
                <a:cubicBezTo>
                  <a:pt x="3423718" y="2475620"/>
                  <a:pt x="3346142" y="2575393"/>
                  <a:pt x="3259159" y="2666077"/>
                </a:cubicBezTo>
                <a:cubicBezTo>
                  <a:pt x="3172174" y="2756761"/>
                  <a:pt x="3075782" y="2838355"/>
                  <a:pt x="2974126" y="2895614"/>
                </a:cubicBezTo>
                <a:cubicBezTo>
                  <a:pt x="2940257" y="2899886"/>
                  <a:pt x="2873715" y="2912165"/>
                  <a:pt x="2838576" y="2917708"/>
                </a:cubicBezTo>
                <a:cubicBezTo>
                  <a:pt x="2470944" y="3104055"/>
                  <a:pt x="2175110" y="3422550"/>
                  <a:pt x="1834132" y="3676190"/>
                </a:cubicBezTo>
                <a:lnTo>
                  <a:pt x="1696944" y="3771938"/>
                </a:lnTo>
                <a:lnTo>
                  <a:pt x="1744646" y="3720596"/>
                </a:lnTo>
                <a:cubicBezTo>
                  <a:pt x="1724305" y="3740937"/>
                  <a:pt x="1705236" y="3760007"/>
                  <a:pt x="1684894" y="3780348"/>
                </a:cubicBezTo>
                <a:lnTo>
                  <a:pt x="1696944" y="3771938"/>
                </a:lnTo>
                <a:lnTo>
                  <a:pt x="1696160" y="3772782"/>
                </a:lnTo>
                <a:cubicBezTo>
                  <a:pt x="1644943" y="3829548"/>
                  <a:pt x="1588363" y="3891678"/>
                  <a:pt x="1551862" y="3883783"/>
                </a:cubicBezTo>
                <a:cubicBezTo>
                  <a:pt x="1418116" y="3869541"/>
                  <a:pt x="1297365" y="3906434"/>
                  <a:pt x="1213000" y="4020396"/>
                </a:cubicBezTo>
                <a:cubicBezTo>
                  <a:pt x="1183402" y="3990798"/>
                  <a:pt x="1149534" y="3995069"/>
                  <a:pt x="1114394" y="4000612"/>
                </a:cubicBezTo>
                <a:cubicBezTo>
                  <a:pt x="1039843" y="4045566"/>
                  <a:pt x="975820" y="4139186"/>
                  <a:pt x="916067" y="4198939"/>
                </a:cubicBezTo>
                <a:cubicBezTo>
                  <a:pt x="921610" y="4163799"/>
                  <a:pt x="941951" y="4143458"/>
                  <a:pt x="961021" y="4124388"/>
                </a:cubicBezTo>
                <a:cubicBezTo>
                  <a:pt x="966563" y="4089247"/>
                  <a:pt x="879680" y="4121869"/>
                  <a:pt x="885222" y="4086729"/>
                </a:cubicBezTo>
                <a:cubicBezTo>
                  <a:pt x="909835" y="4032519"/>
                  <a:pt x="983114" y="3988836"/>
                  <a:pt x="1022525" y="3949425"/>
                </a:cubicBezTo>
                <a:cubicBezTo>
                  <a:pt x="1022525" y="3949425"/>
                  <a:pt x="1022525" y="3949425"/>
                  <a:pt x="992928" y="3919828"/>
                </a:cubicBezTo>
                <a:cubicBezTo>
                  <a:pt x="934447" y="3978309"/>
                  <a:pt x="895036" y="4017720"/>
                  <a:pt x="835283" y="4077472"/>
                </a:cubicBezTo>
                <a:cubicBezTo>
                  <a:pt x="760733" y="4122427"/>
                  <a:pt x="697266" y="4097100"/>
                  <a:pt x="701537" y="4063232"/>
                </a:cubicBezTo>
                <a:cubicBezTo>
                  <a:pt x="754500" y="3956007"/>
                  <a:pt x="867191" y="3872913"/>
                  <a:pt x="947283" y="3792820"/>
                </a:cubicBezTo>
                <a:cubicBezTo>
                  <a:pt x="926943" y="3813161"/>
                  <a:pt x="912144" y="3798362"/>
                  <a:pt x="897346" y="3783563"/>
                </a:cubicBezTo>
                <a:lnTo>
                  <a:pt x="986338" y="3694571"/>
                </a:lnTo>
                <a:cubicBezTo>
                  <a:pt x="1040687" y="3640222"/>
                  <a:pt x="1095037" y="3585873"/>
                  <a:pt x="1154153" y="3526756"/>
                </a:cubicBezTo>
                <a:cubicBezTo>
                  <a:pt x="1154153" y="3526756"/>
                  <a:pt x="1154153" y="3526756"/>
                  <a:pt x="1124556" y="3497158"/>
                </a:cubicBezTo>
                <a:cubicBezTo>
                  <a:pt x="1124556" y="3497158"/>
                  <a:pt x="1124556" y="3497158"/>
                  <a:pt x="1085145" y="3536569"/>
                </a:cubicBezTo>
                <a:cubicBezTo>
                  <a:pt x="1070346" y="3521771"/>
                  <a:pt x="1040749" y="3492173"/>
                  <a:pt x="1025950" y="3477374"/>
                </a:cubicBezTo>
                <a:cubicBezTo>
                  <a:pt x="1112781" y="3365879"/>
                  <a:pt x="1342510" y="3160814"/>
                  <a:pt x="1201974" y="3099101"/>
                </a:cubicBezTo>
                <a:cubicBezTo>
                  <a:pt x="1201974" y="3099101"/>
                  <a:pt x="1201974" y="3099101"/>
                  <a:pt x="1162563" y="3138512"/>
                </a:cubicBezTo>
                <a:cubicBezTo>
                  <a:pt x="1147765" y="3123713"/>
                  <a:pt x="1120634" y="3096582"/>
                  <a:pt x="1120634" y="3096582"/>
                </a:cubicBezTo>
                <a:cubicBezTo>
                  <a:pt x="1025740" y="3161877"/>
                  <a:pt x="913050" y="3244970"/>
                  <a:pt x="818158" y="3310265"/>
                </a:cubicBezTo>
                <a:cubicBezTo>
                  <a:pt x="818158" y="3310265"/>
                  <a:pt x="788561" y="3280668"/>
                  <a:pt x="773762" y="3265869"/>
                </a:cubicBezTo>
                <a:cubicBezTo>
                  <a:pt x="794103" y="3245528"/>
                  <a:pt x="814444" y="3225187"/>
                  <a:pt x="833514" y="3206117"/>
                </a:cubicBezTo>
                <a:cubicBezTo>
                  <a:pt x="773762" y="3265869"/>
                  <a:pt x="712762" y="3243009"/>
                  <a:pt x="677622" y="3248552"/>
                </a:cubicBezTo>
                <a:cubicBezTo>
                  <a:pt x="559946" y="3247838"/>
                  <a:pt x="450969" y="3416010"/>
                  <a:pt x="317937" y="3519444"/>
                </a:cubicBezTo>
                <a:cubicBezTo>
                  <a:pt x="297596" y="3539785"/>
                  <a:pt x="267999" y="3510188"/>
                  <a:pt x="253201" y="3495389"/>
                </a:cubicBezTo>
                <a:cubicBezTo>
                  <a:pt x="189177" y="3589010"/>
                  <a:pt x="99826" y="3619165"/>
                  <a:pt x="8672" y="3685654"/>
                </a:cubicBezTo>
                <a:cubicBezTo>
                  <a:pt x="212796" y="3414937"/>
                  <a:pt x="482125" y="3209427"/>
                  <a:pt x="706869" y="2960404"/>
                </a:cubicBezTo>
                <a:lnTo>
                  <a:pt x="724069" y="2939945"/>
                </a:lnTo>
                <a:lnTo>
                  <a:pt x="714585" y="2939572"/>
                </a:lnTo>
                <a:cubicBezTo>
                  <a:pt x="569922" y="2928558"/>
                  <a:pt x="418626" y="2890304"/>
                  <a:pt x="426955" y="2825942"/>
                </a:cubicBezTo>
                <a:cubicBezTo>
                  <a:pt x="419814" y="2778521"/>
                  <a:pt x="447726" y="2571284"/>
                  <a:pt x="440586" y="2523863"/>
                </a:cubicBezTo>
                <a:cubicBezTo>
                  <a:pt x="459514" y="2504653"/>
                  <a:pt x="399563" y="2326948"/>
                  <a:pt x="342418" y="2270640"/>
                </a:cubicBezTo>
                <a:cubicBezTo>
                  <a:pt x="361346" y="2251430"/>
                  <a:pt x="381536" y="2230939"/>
                  <a:pt x="366629" y="2216250"/>
                </a:cubicBezTo>
                <a:cubicBezTo>
                  <a:pt x="306998" y="2157494"/>
                  <a:pt x="208570" y="2257386"/>
                  <a:pt x="157029" y="2284847"/>
                </a:cubicBezTo>
                <a:cubicBezTo>
                  <a:pt x="108284" y="2274679"/>
                  <a:pt x="67582" y="2196712"/>
                  <a:pt x="57957" y="2146844"/>
                </a:cubicBezTo>
                <a:cubicBezTo>
                  <a:pt x="57957" y="2146844"/>
                  <a:pt x="-43009" y="1931249"/>
                  <a:pt x="21584" y="1835877"/>
                </a:cubicBezTo>
                <a:cubicBezTo>
                  <a:pt x="84914" y="1741786"/>
                  <a:pt x="161751" y="1641442"/>
                  <a:pt x="248063" y="1550120"/>
                </a:cubicBezTo>
                <a:cubicBezTo>
                  <a:pt x="334376" y="1458796"/>
                  <a:pt x="430162" y="1376493"/>
                  <a:pt x="531393" y="1318484"/>
                </a:cubicBezTo>
                <a:cubicBezTo>
                  <a:pt x="565229" y="1313963"/>
                  <a:pt x="631679" y="1301192"/>
                  <a:pt x="666777" y="1295390"/>
                </a:cubicBezTo>
                <a:cubicBezTo>
                  <a:pt x="1033023" y="1106333"/>
                  <a:pt x="1326497" y="785663"/>
                  <a:pt x="1665593" y="529512"/>
                </a:cubicBezTo>
                <a:lnTo>
                  <a:pt x="1802070" y="432754"/>
                </a:lnTo>
                <a:lnTo>
                  <a:pt x="1754748" y="484448"/>
                </a:lnTo>
                <a:cubicBezTo>
                  <a:pt x="1774939" y="463956"/>
                  <a:pt x="1793867" y="444747"/>
                  <a:pt x="1814057" y="424255"/>
                </a:cubicBezTo>
                <a:lnTo>
                  <a:pt x="1802070" y="432754"/>
                </a:lnTo>
                <a:lnTo>
                  <a:pt x="1802848" y="431904"/>
                </a:lnTo>
                <a:cubicBezTo>
                  <a:pt x="1853645" y="374762"/>
                  <a:pt x="1909764" y="312216"/>
                  <a:pt x="1946322" y="319841"/>
                </a:cubicBezTo>
                <a:cubicBezTo>
                  <a:pt x="2080169" y="333095"/>
                  <a:pt x="2200646" y="295312"/>
                  <a:pt x="2284167" y="180730"/>
                </a:cubicBezTo>
                <a:cubicBezTo>
                  <a:pt x="2313982" y="210109"/>
                  <a:pt x="2347819" y="205587"/>
                  <a:pt x="2382916" y="199785"/>
                </a:cubicBezTo>
                <a:cubicBezTo>
                  <a:pt x="2457133" y="154283"/>
                  <a:pt x="2520463" y="60191"/>
                  <a:pt x="257977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7"/>
          </p:nvPr>
        </p:nvSpPr>
        <p:spPr>
          <a:xfrm>
            <a:off x="299161" y="4151021"/>
            <a:ext cx="1968980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accent1"/>
                </a:solidFill>
                <a:latin typeface="+mn-lt"/>
                <a:cs typeface="Avenir Heavy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2" hasCustomPrompt="1"/>
          </p:nvPr>
        </p:nvSpPr>
        <p:spPr>
          <a:xfrm>
            <a:off x="2437122" y="1657350"/>
            <a:ext cx="1940850" cy="2434747"/>
          </a:xfrm>
          <a:custGeom>
            <a:avLst/>
            <a:gdLst>
              <a:gd name="connsiteX0" fmla="*/ 2579773 w 3509965"/>
              <a:gd name="connsiteY0" fmla="*/ 0 h 4198939"/>
              <a:gd name="connsiteX1" fmla="*/ 2535371 w 3509965"/>
              <a:gd name="connsiteY1" fmla="*/ 74881 h 4198939"/>
              <a:gd name="connsiteX2" fmla="*/ 2611446 w 3509965"/>
              <a:gd name="connsiteY2" fmla="*/ 111979 h 4198939"/>
              <a:gd name="connsiteX3" fmla="*/ 2475160 w 3509965"/>
              <a:gd name="connsiteY3" fmla="*/ 250293 h 4198939"/>
              <a:gd name="connsiteX4" fmla="*/ 2504976 w 3509965"/>
              <a:gd name="connsiteY4" fmla="*/ 279670 h 4198939"/>
              <a:gd name="connsiteX5" fmla="*/ 2661451 w 3509965"/>
              <a:gd name="connsiteY5" fmla="*/ 120866 h 4198939"/>
              <a:gd name="connsiteX6" fmla="*/ 2795299 w 3509965"/>
              <a:gd name="connsiteY6" fmla="*/ 134120 h 4198939"/>
              <a:gd name="connsiteX7" fmla="*/ 2551555 w 3509965"/>
              <a:gd name="connsiteY7" fmla="*/ 406338 h 4198939"/>
              <a:gd name="connsiteX8" fmla="*/ 2601561 w 3509965"/>
              <a:gd name="connsiteY8" fmla="*/ 415225 h 4198939"/>
              <a:gd name="connsiteX9" fmla="*/ 2513227 w 3509965"/>
              <a:gd name="connsiteY9" fmla="*/ 504872 h 4198939"/>
              <a:gd name="connsiteX10" fmla="*/ 2346656 w 3509965"/>
              <a:gd name="connsiteY10" fmla="*/ 673922 h 4198939"/>
              <a:gd name="connsiteX11" fmla="*/ 2376472 w 3509965"/>
              <a:gd name="connsiteY11" fmla="*/ 703300 h 4198939"/>
              <a:gd name="connsiteX12" fmla="*/ 2415590 w 3509965"/>
              <a:gd name="connsiteY12" fmla="*/ 663599 h 4198939"/>
              <a:gd name="connsiteX13" fmla="*/ 2475221 w 3509965"/>
              <a:gd name="connsiteY13" fmla="*/ 722356 h 4198939"/>
              <a:gd name="connsiteX14" fmla="*/ 2301994 w 3509965"/>
              <a:gd name="connsiteY14" fmla="*/ 1101918 h 4198939"/>
              <a:gd name="connsiteX15" fmla="*/ 2341113 w 3509965"/>
              <a:gd name="connsiteY15" fmla="*/ 1062217 h 4198939"/>
              <a:gd name="connsiteX16" fmla="*/ 2383352 w 3509965"/>
              <a:gd name="connsiteY16" fmla="*/ 1103837 h 4198939"/>
              <a:gd name="connsiteX17" fmla="*/ 2684241 w 3509965"/>
              <a:gd name="connsiteY17" fmla="*/ 887926 h 4198939"/>
              <a:gd name="connsiteX18" fmla="*/ 2728964 w 3509965"/>
              <a:gd name="connsiteY18" fmla="*/ 931994 h 4198939"/>
              <a:gd name="connsiteX19" fmla="*/ 2669654 w 3509965"/>
              <a:gd name="connsiteY19" fmla="*/ 992185 h 4198939"/>
              <a:gd name="connsiteX20" fmla="*/ 2825228 w 3509965"/>
              <a:gd name="connsiteY20" fmla="*/ 948601 h 4198939"/>
              <a:gd name="connsiteX21" fmla="*/ 3182903 w 3509965"/>
              <a:gd name="connsiteY21" fmla="*/ 675059 h 4198939"/>
              <a:gd name="connsiteX22" fmla="*/ 3247817 w 3509965"/>
              <a:gd name="connsiteY22" fmla="*/ 698636 h 4198939"/>
              <a:gd name="connsiteX23" fmla="*/ 3490932 w 3509965"/>
              <a:gd name="connsiteY23" fmla="*/ 506571 h 4198939"/>
              <a:gd name="connsiteX24" fmla="*/ 2798110 w 3509965"/>
              <a:gd name="connsiteY24" fmla="*/ 1236955 h 4198939"/>
              <a:gd name="connsiteX25" fmla="*/ 2769376 w 3509965"/>
              <a:gd name="connsiteY25" fmla="*/ 1271651 h 4198939"/>
              <a:gd name="connsiteX26" fmla="*/ 2802909 w 3509965"/>
              <a:gd name="connsiteY26" fmla="*/ 1273218 h 4198939"/>
              <a:gd name="connsiteX27" fmla="*/ 3089692 w 3509965"/>
              <a:gd name="connsiteY27" fmla="*/ 1388969 h 4198939"/>
              <a:gd name="connsiteX28" fmla="*/ 3073830 w 3509965"/>
              <a:gd name="connsiteY28" fmla="*/ 1690939 h 4198939"/>
              <a:gd name="connsiteX29" fmla="*/ 3170126 w 3509965"/>
              <a:gd name="connsiteY29" fmla="*/ 1944880 h 4198939"/>
              <a:gd name="connsiteX30" fmla="*/ 3145514 w 3509965"/>
              <a:gd name="connsiteY30" fmla="*/ 1999089 h 4198939"/>
              <a:gd name="connsiteX31" fmla="*/ 3355615 w 3509965"/>
              <a:gd name="connsiteY31" fmla="*/ 1932042 h 4198939"/>
              <a:gd name="connsiteX32" fmla="*/ 3453664 w 3509965"/>
              <a:gd name="connsiteY32" fmla="*/ 2070772 h 4198939"/>
              <a:gd name="connsiteX33" fmla="*/ 3487742 w 3509965"/>
              <a:gd name="connsiteY33" fmla="*/ 2381998 h 4198939"/>
              <a:gd name="connsiteX34" fmla="*/ 3259159 w 3509965"/>
              <a:gd name="connsiteY34" fmla="*/ 2666077 h 4198939"/>
              <a:gd name="connsiteX35" fmla="*/ 2974126 w 3509965"/>
              <a:gd name="connsiteY35" fmla="*/ 2895614 h 4198939"/>
              <a:gd name="connsiteX36" fmla="*/ 2838576 w 3509965"/>
              <a:gd name="connsiteY36" fmla="*/ 2917708 h 4198939"/>
              <a:gd name="connsiteX37" fmla="*/ 1834132 w 3509965"/>
              <a:gd name="connsiteY37" fmla="*/ 3676190 h 4198939"/>
              <a:gd name="connsiteX38" fmla="*/ 1696944 w 3509965"/>
              <a:gd name="connsiteY38" fmla="*/ 3771938 h 4198939"/>
              <a:gd name="connsiteX39" fmla="*/ 1744646 w 3509965"/>
              <a:gd name="connsiteY39" fmla="*/ 3720596 h 4198939"/>
              <a:gd name="connsiteX40" fmla="*/ 1684894 w 3509965"/>
              <a:gd name="connsiteY40" fmla="*/ 3780348 h 4198939"/>
              <a:gd name="connsiteX41" fmla="*/ 1696944 w 3509965"/>
              <a:gd name="connsiteY41" fmla="*/ 3771938 h 4198939"/>
              <a:gd name="connsiteX42" fmla="*/ 1696160 w 3509965"/>
              <a:gd name="connsiteY42" fmla="*/ 3772782 h 4198939"/>
              <a:gd name="connsiteX43" fmla="*/ 1551862 w 3509965"/>
              <a:gd name="connsiteY43" fmla="*/ 3883783 h 4198939"/>
              <a:gd name="connsiteX44" fmla="*/ 1213000 w 3509965"/>
              <a:gd name="connsiteY44" fmla="*/ 4020396 h 4198939"/>
              <a:gd name="connsiteX45" fmla="*/ 1114394 w 3509965"/>
              <a:gd name="connsiteY45" fmla="*/ 4000612 h 4198939"/>
              <a:gd name="connsiteX46" fmla="*/ 916067 w 3509965"/>
              <a:gd name="connsiteY46" fmla="*/ 4198939 h 4198939"/>
              <a:gd name="connsiteX47" fmla="*/ 961021 w 3509965"/>
              <a:gd name="connsiteY47" fmla="*/ 4124388 h 4198939"/>
              <a:gd name="connsiteX48" fmla="*/ 885222 w 3509965"/>
              <a:gd name="connsiteY48" fmla="*/ 4086729 h 4198939"/>
              <a:gd name="connsiteX49" fmla="*/ 1022525 w 3509965"/>
              <a:gd name="connsiteY49" fmla="*/ 3949425 h 4198939"/>
              <a:gd name="connsiteX50" fmla="*/ 992928 w 3509965"/>
              <a:gd name="connsiteY50" fmla="*/ 3919828 h 4198939"/>
              <a:gd name="connsiteX51" fmla="*/ 835283 w 3509965"/>
              <a:gd name="connsiteY51" fmla="*/ 4077472 h 4198939"/>
              <a:gd name="connsiteX52" fmla="*/ 701537 w 3509965"/>
              <a:gd name="connsiteY52" fmla="*/ 4063232 h 4198939"/>
              <a:gd name="connsiteX53" fmla="*/ 947283 w 3509965"/>
              <a:gd name="connsiteY53" fmla="*/ 3792820 h 4198939"/>
              <a:gd name="connsiteX54" fmla="*/ 897346 w 3509965"/>
              <a:gd name="connsiteY54" fmla="*/ 3783563 h 4198939"/>
              <a:gd name="connsiteX55" fmla="*/ 986338 w 3509965"/>
              <a:gd name="connsiteY55" fmla="*/ 3694571 h 4198939"/>
              <a:gd name="connsiteX56" fmla="*/ 1154153 w 3509965"/>
              <a:gd name="connsiteY56" fmla="*/ 3526756 h 4198939"/>
              <a:gd name="connsiteX57" fmla="*/ 1124556 w 3509965"/>
              <a:gd name="connsiteY57" fmla="*/ 3497158 h 4198939"/>
              <a:gd name="connsiteX58" fmla="*/ 1085145 w 3509965"/>
              <a:gd name="connsiteY58" fmla="*/ 3536569 h 4198939"/>
              <a:gd name="connsiteX59" fmla="*/ 1025950 w 3509965"/>
              <a:gd name="connsiteY59" fmla="*/ 3477374 h 4198939"/>
              <a:gd name="connsiteX60" fmla="*/ 1201974 w 3509965"/>
              <a:gd name="connsiteY60" fmla="*/ 3099101 h 4198939"/>
              <a:gd name="connsiteX61" fmla="*/ 1162563 w 3509965"/>
              <a:gd name="connsiteY61" fmla="*/ 3138512 h 4198939"/>
              <a:gd name="connsiteX62" fmla="*/ 1120634 w 3509965"/>
              <a:gd name="connsiteY62" fmla="*/ 3096582 h 4198939"/>
              <a:gd name="connsiteX63" fmla="*/ 818158 w 3509965"/>
              <a:gd name="connsiteY63" fmla="*/ 3310265 h 4198939"/>
              <a:gd name="connsiteX64" fmla="*/ 773762 w 3509965"/>
              <a:gd name="connsiteY64" fmla="*/ 3265869 h 4198939"/>
              <a:gd name="connsiteX65" fmla="*/ 833514 w 3509965"/>
              <a:gd name="connsiteY65" fmla="*/ 3206117 h 4198939"/>
              <a:gd name="connsiteX66" fmla="*/ 677622 w 3509965"/>
              <a:gd name="connsiteY66" fmla="*/ 3248552 h 4198939"/>
              <a:gd name="connsiteX67" fmla="*/ 317937 w 3509965"/>
              <a:gd name="connsiteY67" fmla="*/ 3519444 h 4198939"/>
              <a:gd name="connsiteX68" fmla="*/ 253201 w 3509965"/>
              <a:gd name="connsiteY68" fmla="*/ 3495389 h 4198939"/>
              <a:gd name="connsiteX69" fmla="*/ 8672 w 3509965"/>
              <a:gd name="connsiteY69" fmla="*/ 3685654 h 4198939"/>
              <a:gd name="connsiteX70" fmla="*/ 706869 w 3509965"/>
              <a:gd name="connsiteY70" fmla="*/ 2960404 h 4198939"/>
              <a:gd name="connsiteX71" fmla="*/ 724069 w 3509965"/>
              <a:gd name="connsiteY71" fmla="*/ 2939945 h 4198939"/>
              <a:gd name="connsiteX72" fmla="*/ 714585 w 3509965"/>
              <a:gd name="connsiteY72" fmla="*/ 2939572 h 4198939"/>
              <a:gd name="connsiteX73" fmla="*/ 426955 w 3509965"/>
              <a:gd name="connsiteY73" fmla="*/ 2825942 h 4198939"/>
              <a:gd name="connsiteX74" fmla="*/ 440586 w 3509965"/>
              <a:gd name="connsiteY74" fmla="*/ 2523863 h 4198939"/>
              <a:gd name="connsiteX75" fmla="*/ 342418 w 3509965"/>
              <a:gd name="connsiteY75" fmla="*/ 2270640 h 4198939"/>
              <a:gd name="connsiteX76" fmla="*/ 366629 w 3509965"/>
              <a:gd name="connsiteY76" fmla="*/ 2216250 h 4198939"/>
              <a:gd name="connsiteX77" fmla="*/ 157029 w 3509965"/>
              <a:gd name="connsiteY77" fmla="*/ 2284847 h 4198939"/>
              <a:gd name="connsiteX78" fmla="*/ 57957 w 3509965"/>
              <a:gd name="connsiteY78" fmla="*/ 2146844 h 4198939"/>
              <a:gd name="connsiteX79" fmla="*/ 21584 w 3509965"/>
              <a:gd name="connsiteY79" fmla="*/ 1835877 h 4198939"/>
              <a:gd name="connsiteX80" fmla="*/ 248063 w 3509965"/>
              <a:gd name="connsiteY80" fmla="*/ 1550120 h 4198939"/>
              <a:gd name="connsiteX81" fmla="*/ 531393 w 3509965"/>
              <a:gd name="connsiteY81" fmla="*/ 1318484 h 4198939"/>
              <a:gd name="connsiteX82" fmla="*/ 666777 w 3509965"/>
              <a:gd name="connsiteY82" fmla="*/ 1295390 h 4198939"/>
              <a:gd name="connsiteX83" fmla="*/ 1665593 w 3509965"/>
              <a:gd name="connsiteY83" fmla="*/ 529512 h 4198939"/>
              <a:gd name="connsiteX84" fmla="*/ 1802070 w 3509965"/>
              <a:gd name="connsiteY84" fmla="*/ 432754 h 4198939"/>
              <a:gd name="connsiteX85" fmla="*/ 1754748 w 3509965"/>
              <a:gd name="connsiteY85" fmla="*/ 484448 h 4198939"/>
              <a:gd name="connsiteX86" fmla="*/ 1814057 w 3509965"/>
              <a:gd name="connsiteY86" fmla="*/ 424255 h 4198939"/>
              <a:gd name="connsiteX87" fmla="*/ 1802070 w 3509965"/>
              <a:gd name="connsiteY87" fmla="*/ 432754 h 4198939"/>
              <a:gd name="connsiteX88" fmla="*/ 1802848 w 3509965"/>
              <a:gd name="connsiteY88" fmla="*/ 431904 h 4198939"/>
              <a:gd name="connsiteX89" fmla="*/ 1946322 w 3509965"/>
              <a:gd name="connsiteY89" fmla="*/ 319841 h 4198939"/>
              <a:gd name="connsiteX90" fmla="*/ 2284167 w 3509965"/>
              <a:gd name="connsiteY90" fmla="*/ 180730 h 4198939"/>
              <a:gd name="connsiteX91" fmla="*/ 2382916 w 3509965"/>
              <a:gd name="connsiteY91" fmla="*/ 199785 h 4198939"/>
              <a:gd name="connsiteX92" fmla="*/ 2579773 w 3509965"/>
              <a:gd name="connsiteY92" fmla="*/ 0 h 419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09965" h="4198939">
                <a:moveTo>
                  <a:pt x="2579773" y="0"/>
                </a:moveTo>
                <a:cubicBezTo>
                  <a:pt x="2574490" y="35180"/>
                  <a:pt x="2554299" y="55671"/>
                  <a:pt x="2535371" y="74881"/>
                </a:cubicBezTo>
                <a:cubicBezTo>
                  <a:pt x="2530089" y="110061"/>
                  <a:pt x="2616728" y="76799"/>
                  <a:pt x="2611446" y="111979"/>
                </a:cubicBezTo>
                <a:cubicBezTo>
                  <a:pt x="2587234" y="166369"/>
                  <a:pt x="2514279" y="210591"/>
                  <a:pt x="2475160" y="250293"/>
                </a:cubicBezTo>
                <a:cubicBezTo>
                  <a:pt x="2475160" y="250293"/>
                  <a:pt x="2475160" y="250293"/>
                  <a:pt x="2504976" y="279670"/>
                </a:cubicBezTo>
                <a:cubicBezTo>
                  <a:pt x="2563023" y="220759"/>
                  <a:pt x="2602141" y="181058"/>
                  <a:pt x="2661451" y="120866"/>
                </a:cubicBezTo>
                <a:cubicBezTo>
                  <a:pt x="2735668" y="75363"/>
                  <a:pt x="2799320" y="100220"/>
                  <a:pt x="2795299" y="134120"/>
                </a:cubicBezTo>
                <a:cubicBezTo>
                  <a:pt x="2743129" y="241732"/>
                  <a:pt x="2631055" y="325655"/>
                  <a:pt x="2551555" y="406338"/>
                </a:cubicBezTo>
                <a:cubicBezTo>
                  <a:pt x="2571746" y="385847"/>
                  <a:pt x="2586653" y="400536"/>
                  <a:pt x="2601561" y="415225"/>
                </a:cubicBezTo>
                <a:lnTo>
                  <a:pt x="2513227" y="504872"/>
                </a:lnTo>
                <a:cubicBezTo>
                  <a:pt x="2459281" y="559621"/>
                  <a:pt x="2405335" y="614370"/>
                  <a:pt x="2346656" y="673922"/>
                </a:cubicBezTo>
                <a:cubicBezTo>
                  <a:pt x="2346656" y="673922"/>
                  <a:pt x="2346656" y="673922"/>
                  <a:pt x="2376472" y="703300"/>
                </a:cubicBezTo>
                <a:cubicBezTo>
                  <a:pt x="2376472" y="703300"/>
                  <a:pt x="2376472" y="703300"/>
                  <a:pt x="2415590" y="663599"/>
                </a:cubicBezTo>
                <a:cubicBezTo>
                  <a:pt x="2430499" y="678288"/>
                  <a:pt x="2460313" y="707666"/>
                  <a:pt x="2475221" y="722356"/>
                </a:cubicBezTo>
                <a:cubicBezTo>
                  <a:pt x="2389215" y="834489"/>
                  <a:pt x="2161007" y="1041245"/>
                  <a:pt x="2301994" y="1101918"/>
                </a:cubicBezTo>
                <a:cubicBezTo>
                  <a:pt x="2301994" y="1101918"/>
                  <a:pt x="2301994" y="1101918"/>
                  <a:pt x="2341113" y="1062217"/>
                </a:cubicBezTo>
                <a:cubicBezTo>
                  <a:pt x="2356021" y="1076907"/>
                  <a:pt x="2383352" y="1103837"/>
                  <a:pt x="2383352" y="1103837"/>
                </a:cubicBezTo>
                <a:cubicBezTo>
                  <a:pt x="2477759" y="1037843"/>
                  <a:pt x="2589833" y="953920"/>
                  <a:pt x="2684241" y="887926"/>
                </a:cubicBezTo>
                <a:cubicBezTo>
                  <a:pt x="2684241" y="887926"/>
                  <a:pt x="2714056" y="917304"/>
                  <a:pt x="2728964" y="931994"/>
                </a:cubicBezTo>
                <a:cubicBezTo>
                  <a:pt x="2708774" y="952484"/>
                  <a:pt x="2688583" y="972975"/>
                  <a:pt x="2669654" y="992185"/>
                </a:cubicBezTo>
                <a:cubicBezTo>
                  <a:pt x="2728964" y="931994"/>
                  <a:pt x="2790131" y="954403"/>
                  <a:pt x="2825228" y="948601"/>
                </a:cubicBezTo>
                <a:cubicBezTo>
                  <a:pt x="2942907" y="948446"/>
                  <a:pt x="3050639" y="779473"/>
                  <a:pt x="3182903" y="675059"/>
                </a:cubicBezTo>
                <a:cubicBezTo>
                  <a:pt x="3203094" y="654569"/>
                  <a:pt x="3232908" y="683947"/>
                  <a:pt x="3247817" y="698636"/>
                </a:cubicBezTo>
                <a:cubicBezTo>
                  <a:pt x="3311146" y="604545"/>
                  <a:pt x="3400271" y="573731"/>
                  <a:pt x="3490932" y="506571"/>
                </a:cubicBezTo>
                <a:cubicBezTo>
                  <a:pt x="3288814" y="778787"/>
                  <a:pt x="3021009" y="986280"/>
                  <a:pt x="2798110" y="1236955"/>
                </a:cubicBezTo>
                <a:lnTo>
                  <a:pt x="2769376" y="1271651"/>
                </a:lnTo>
                <a:lnTo>
                  <a:pt x="2802909" y="1273218"/>
                </a:lnTo>
                <a:cubicBezTo>
                  <a:pt x="2947486" y="1285300"/>
                  <a:pt x="3098494" y="1324669"/>
                  <a:pt x="3089692" y="1388969"/>
                </a:cubicBezTo>
                <a:cubicBezTo>
                  <a:pt x="3096482" y="1436441"/>
                  <a:pt x="3067040" y="1643466"/>
                  <a:pt x="3073830" y="1690939"/>
                </a:cubicBezTo>
                <a:cubicBezTo>
                  <a:pt x="3054760" y="1710008"/>
                  <a:pt x="3113398" y="1888151"/>
                  <a:pt x="3170126" y="1944880"/>
                </a:cubicBezTo>
                <a:cubicBezTo>
                  <a:pt x="3151057" y="1963949"/>
                  <a:pt x="3130715" y="1984290"/>
                  <a:pt x="3145514" y="1999089"/>
                </a:cubicBezTo>
                <a:cubicBezTo>
                  <a:pt x="3204709" y="2058284"/>
                  <a:pt x="3303872" y="1959120"/>
                  <a:pt x="3355615" y="1932042"/>
                </a:cubicBezTo>
                <a:cubicBezTo>
                  <a:pt x="3404283" y="1942569"/>
                  <a:pt x="3444408" y="2020834"/>
                  <a:pt x="3453664" y="2070772"/>
                </a:cubicBezTo>
                <a:cubicBezTo>
                  <a:pt x="3453664" y="2070772"/>
                  <a:pt x="3553037" y="2287106"/>
                  <a:pt x="3487742" y="2381998"/>
                </a:cubicBezTo>
                <a:cubicBezTo>
                  <a:pt x="3423718" y="2475620"/>
                  <a:pt x="3346142" y="2575393"/>
                  <a:pt x="3259159" y="2666077"/>
                </a:cubicBezTo>
                <a:cubicBezTo>
                  <a:pt x="3172174" y="2756761"/>
                  <a:pt x="3075782" y="2838355"/>
                  <a:pt x="2974126" y="2895614"/>
                </a:cubicBezTo>
                <a:cubicBezTo>
                  <a:pt x="2940257" y="2899886"/>
                  <a:pt x="2873715" y="2912165"/>
                  <a:pt x="2838576" y="2917708"/>
                </a:cubicBezTo>
                <a:cubicBezTo>
                  <a:pt x="2470944" y="3104055"/>
                  <a:pt x="2175110" y="3422550"/>
                  <a:pt x="1834132" y="3676190"/>
                </a:cubicBezTo>
                <a:lnTo>
                  <a:pt x="1696944" y="3771938"/>
                </a:lnTo>
                <a:lnTo>
                  <a:pt x="1744646" y="3720596"/>
                </a:lnTo>
                <a:cubicBezTo>
                  <a:pt x="1724305" y="3740937"/>
                  <a:pt x="1705236" y="3760007"/>
                  <a:pt x="1684894" y="3780348"/>
                </a:cubicBezTo>
                <a:lnTo>
                  <a:pt x="1696944" y="3771938"/>
                </a:lnTo>
                <a:lnTo>
                  <a:pt x="1696160" y="3772782"/>
                </a:lnTo>
                <a:cubicBezTo>
                  <a:pt x="1644943" y="3829548"/>
                  <a:pt x="1588363" y="3891678"/>
                  <a:pt x="1551862" y="3883783"/>
                </a:cubicBezTo>
                <a:cubicBezTo>
                  <a:pt x="1418116" y="3869541"/>
                  <a:pt x="1297365" y="3906434"/>
                  <a:pt x="1213000" y="4020396"/>
                </a:cubicBezTo>
                <a:cubicBezTo>
                  <a:pt x="1183402" y="3990798"/>
                  <a:pt x="1149534" y="3995069"/>
                  <a:pt x="1114394" y="4000612"/>
                </a:cubicBezTo>
                <a:cubicBezTo>
                  <a:pt x="1039843" y="4045566"/>
                  <a:pt x="975820" y="4139186"/>
                  <a:pt x="916067" y="4198939"/>
                </a:cubicBezTo>
                <a:cubicBezTo>
                  <a:pt x="921610" y="4163799"/>
                  <a:pt x="941951" y="4143458"/>
                  <a:pt x="961021" y="4124388"/>
                </a:cubicBezTo>
                <a:cubicBezTo>
                  <a:pt x="966563" y="4089247"/>
                  <a:pt x="879680" y="4121869"/>
                  <a:pt x="885222" y="4086729"/>
                </a:cubicBezTo>
                <a:cubicBezTo>
                  <a:pt x="909835" y="4032519"/>
                  <a:pt x="983114" y="3988836"/>
                  <a:pt x="1022525" y="3949425"/>
                </a:cubicBezTo>
                <a:cubicBezTo>
                  <a:pt x="1022525" y="3949425"/>
                  <a:pt x="1022525" y="3949425"/>
                  <a:pt x="992928" y="3919828"/>
                </a:cubicBezTo>
                <a:cubicBezTo>
                  <a:pt x="934447" y="3978309"/>
                  <a:pt x="895036" y="4017720"/>
                  <a:pt x="835283" y="4077472"/>
                </a:cubicBezTo>
                <a:cubicBezTo>
                  <a:pt x="760733" y="4122427"/>
                  <a:pt x="697266" y="4097100"/>
                  <a:pt x="701537" y="4063232"/>
                </a:cubicBezTo>
                <a:cubicBezTo>
                  <a:pt x="754500" y="3956007"/>
                  <a:pt x="867191" y="3872913"/>
                  <a:pt x="947283" y="3792820"/>
                </a:cubicBezTo>
                <a:cubicBezTo>
                  <a:pt x="926943" y="3813161"/>
                  <a:pt x="912144" y="3798362"/>
                  <a:pt x="897346" y="3783563"/>
                </a:cubicBezTo>
                <a:lnTo>
                  <a:pt x="986338" y="3694571"/>
                </a:lnTo>
                <a:cubicBezTo>
                  <a:pt x="1040687" y="3640222"/>
                  <a:pt x="1095037" y="3585873"/>
                  <a:pt x="1154153" y="3526756"/>
                </a:cubicBezTo>
                <a:cubicBezTo>
                  <a:pt x="1154153" y="3526756"/>
                  <a:pt x="1154153" y="3526756"/>
                  <a:pt x="1124556" y="3497158"/>
                </a:cubicBezTo>
                <a:cubicBezTo>
                  <a:pt x="1124556" y="3497158"/>
                  <a:pt x="1124556" y="3497158"/>
                  <a:pt x="1085145" y="3536569"/>
                </a:cubicBezTo>
                <a:cubicBezTo>
                  <a:pt x="1070346" y="3521771"/>
                  <a:pt x="1040749" y="3492173"/>
                  <a:pt x="1025950" y="3477374"/>
                </a:cubicBezTo>
                <a:cubicBezTo>
                  <a:pt x="1112781" y="3365879"/>
                  <a:pt x="1342510" y="3160814"/>
                  <a:pt x="1201974" y="3099101"/>
                </a:cubicBezTo>
                <a:cubicBezTo>
                  <a:pt x="1201974" y="3099101"/>
                  <a:pt x="1201974" y="3099101"/>
                  <a:pt x="1162563" y="3138512"/>
                </a:cubicBezTo>
                <a:cubicBezTo>
                  <a:pt x="1147765" y="3123713"/>
                  <a:pt x="1120634" y="3096582"/>
                  <a:pt x="1120634" y="3096582"/>
                </a:cubicBezTo>
                <a:cubicBezTo>
                  <a:pt x="1025740" y="3161877"/>
                  <a:pt x="913050" y="3244970"/>
                  <a:pt x="818158" y="3310265"/>
                </a:cubicBezTo>
                <a:cubicBezTo>
                  <a:pt x="818158" y="3310265"/>
                  <a:pt x="788561" y="3280668"/>
                  <a:pt x="773762" y="3265869"/>
                </a:cubicBezTo>
                <a:cubicBezTo>
                  <a:pt x="794103" y="3245528"/>
                  <a:pt x="814444" y="3225187"/>
                  <a:pt x="833514" y="3206117"/>
                </a:cubicBezTo>
                <a:cubicBezTo>
                  <a:pt x="773762" y="3265869"/>
                  <a:pt x="712762" y="3243009"/>
                  <a:pt x="677622" y="3248552"/>
                </a:cubicBezTo>
                <a:cubicBezTo>
                  <a:pt x="559946" y="3247838"/>
                  <a:pt x="450969" y="3416010"/>
                  <a:pt x="317937" y="3519444"/>
                </a:cubicBezTo>
                <a:cubicBezTo>
                  <a:pt x="297596" y="3539785"/>
                  <a:pt x="267999" y="3510188"/>
                  <a:pt x="253201" y="3495389"/>
                </a:cubicBezTo>
                <a:cubicBezTo>
                  <a:pt x="189177" y="3589010"/>
                  <a:pt x="99826" y="3619165"/>
                  <a:pt x="8672" y="3685654"/>
                </a:cubicBezTo>
                <a:cubicBezTo>
                  <a:pt x="212796" y="3414937"/>
                  <a:pt x="482125" y="3209427"/>
                  <a:pt x="706869" y="2960404"/>
                </a:cubicBezTo>
                <a:lnTo>
                  <a:pt x="724069" y="2939945"/>
                </a:lnTo>
                <a:lnTo>
                  <a:pt x="714585" y="2939572"/>
                </a:lnTo>
                <a:cubicBezTo>
                  <a:pt x="569922" y="2928558"/>
                  <a:pt x="418626" y="2890304"/>
                  <a:pt x="426955" y="2825942"/>
                </a:cubicBezTo>
                <a:cubicBezTo>
                  <a:pt x="419814" y="2778521"/>
                  <a:pt x="447726" y="2571284"/>
                  <a:pt x="440586" y="2523863"/>
                </a:cubicBezTo>
                <a:cubicBezTo>
                  <a:pt x="459514" y="2504653"/>
                  <a:pt x="399563" y="2326948"/>
                  <a:pt x="342418" y="2270640"/>
                </a:cubicBezTo>
                <a:cubicBezTo>
                  <a:pt x="361346" y="2251430"/>
                  <a:pt x="381536" y="2230939"/>
                  <a:pt x="366629" y="2216250"/>
                </a:cubicBezTo>
                <a:cubicBezTo>
                  <a:pt x="306998" y="2157494"/>
                  <a:pt x="208570" y="2257386"/>
                  <a:pt x="157029" y="2284847"/>
                </a:cubicBezTo>
                <a:cubicBezTo>
                  <a:pt x="108284" y="2274679"/>
                  <a:pt x="67582" y="2196712"/>
                  <a:pt x="57957" y="2146844"/>
                </a:cubicBezTo>
                <a:cubicBezTo>
                  <a:pt x="57957" y="2146844"/>
                  <a:pt x="-43009" y="1931249"/>
                  <a:pt x="21584" y="1835877"/>
                </a:cubicBezTo>
                <a:cubicBezTo>
                  <a:pt x="84914" y="1741786"/>
                  <a:pt x="161751" y="1641442"/>
                  <a:pt x="248063" y="1550120"/>
                </a:cubicBezTo>
                <a:cubicBezTo>
                  <a:pt x="334376" y="1458796"/>
                  <a:pt x="430162" y="1376493"/>
                  <a:pt x="531393" y="1318484"/>
                </a:cubicBezTo>
                <a:cubicBezTo>
                  <a:pt x="565229" y="1313963"/>
                  <a:pt x="631679" y="1301192"/>
                  <a:pt x="666777" y="1295390"/>
                </a:cubicBezTo>
                <a:cubicBezTo>
                  <a:pt x="1033023" y="1106333"/>
                  <a:pt x="1326497" y="785663"/>
                  <a:pt x="1665593" y="529512"/>
                </a:cubicBezTo>
                <a:lnTo>
                  <a:pt x="1802070" y="432754"/>
                </a:lnTo>
                <a:lnTo>
                  <a:pt x="1754748" y="484448"/>
                </a:lnTo>
                <a:cubicBezTo>
                  <a:pt x="1774939" y="463956"/>
                  <a:pt x="1793867" y="444747"/>
                  <a:pt x="1814057" y="424255"/>
                </a:cubicBezTo>
                <a:lnTo>
                  <a:pt x="1802070" y="432754"/>
                </a:lnTo>
                <a:lnTo>
                  <a:pt x="1802848" y="431904"/>
                </a:lnTo>
                <a:cubicBezTo>
                  <a:pt x="1853645" y="374762"/>
                  <a:pt x="1909764" y="312216"/>
                  <a:pt x="1946322" y="319841"/>
                </a:cubicBezTo>
                <a:cubicBezTo>
                  <a:pt x="2080169" y="333095"/>
                  <a:pt x="2200646" y="295312"/>
                  <a:pt x="2284167" y="180730"/>
                </a:cubicBezTo>
                <a:cubicBezTo>
                  <a:pt x="2313982" y="210109"/>
                  <a:pt x="2347819" y="205587"/>
                  <a:pt x="2382916" y="199785"/>
                </a:cubicBezTo>
                <a:cubicBezTo>
                  <a:pt x="2457133" y="154283"/>
                  <a:pt x="2520463" y="60191"/>
                  <a:pt x="257977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9"/>
          </p:nvPr>
        </p:nvSpPr>
        <p:spPr>
          <a:xfrm>
            <a:off x="2440181" y="4151021"/>
            <a:ext cx="1968980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accent3"/>
                </a:solidFill>
                <a:latin typeface="+mn-lt"/>
                <a:cs typeface="Avenir Heavy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33" hasCustomPrompt="1"/>
          </p:nvPr>
        </p:nvSpPr>
        <p:spPr>
          <a:xfrm>
            <a:off x="4576163" y="1657350"/>
            <a:ext cx="1940850" cy="2434747"/>
          </a:xfrm>
          <a:custGeom>
            <a:avLst/>
            <a:gdLst>
              <a:gd name="connsiteX0" fmla="*/ 2579773 w 3509965"/>
              <a:gd name="connsiteY0" fmla="*/ 0 h 4198939"/>
              <a:gd name="connsiteX1" fmla="*/ 2535371 w 3509965"/>
              <a:gd name="connsiteY1" fmla="*/ 74881 h 4198939"/>
              <a:gd name="connsiteX2" fmla="*/ 2611446 w 3509965"/>
              <a:gd name="connsiteY2" fmla="*/ 111979 h 4198939"/>
              <a:gd name="connsiteX3" fmla="*/ 2475160 w 3509965"/>
              <a:gd name="connsiteY3" fmla="*/ 250293 h 4198939"/>
              <a:gd name="connsiteX4" fmla="*/ 2504976 w 3509965"/>
              <a:gd name="connsiteY4" fmla="*/ 279670 h 4198939"/>
              <a:gd name="connsiteX5" fmla="*/ 2661451 w 3509965"/>
              <a:gd name="connsiteY5" fmla="*/ 120866 h 4198939"/>
              <a:gd name="connsiteX6" fmla="*/ 2795299 w 3509965"/>
              <a:gd name="connsiteY6" fmla="*/ 134120 h 4198939"/>
              <a:gd name="connsiteX7" fmla="*/ 2551555 w 3509965"/>
              <a:gd name="connsiteY7" fmla="*/ 406338 h 4198939"/>
              <a:gd name="connsiteX8" fmla="*/ 2601561 w 3509965"/>
              <a:gd name="connsiteY8" fmla="*/ 415225 h 4198939"/>
              <a:gd name="connsiteX9" fmla="*/ 2513227 w 3509965"/>
              <a:gd name="connsiteY9" fmla="*/ 504872 h 4198939"/>
              <a:gd name="connsiteX10" fmla="*/ 2346656 w 3509965"/>
              <a:gd name="connsiteY10" fmla="*/ 673922 h 4198939"/>
              <a:gd name="connsiteX11" fmla="*/ 2376472 w 3509965"/>
              <a:gd name="connsiteY11" fmla="*/ 703300 h 4198939"/>
              <a:gd name="connsiteX12" fmla="*/ 2415590 w 3509965"/>
              <a:gd name="connsiteY12" fmla="*/ 663599 h 4198939"/>
              <a:gd name="connsiteX13" fmla="*/ 2475221 w 3509965"/>
              <a:gd name="connsiteY13" fmla="*/ 722356 h 4198939"/>
              <a:gd name="connsiteX14" fmla="*/ 2301994 w 3509965"/>
              <a:gd name="connsiteY14" fmla="*/ 1101918 h 4198939"/>
              <a:gd name="connsiteX15" fmla="*/ 2341113 w 3509965"/>
              <a:gd name="connsiteY15" fmla="*/ 1062217 h 4198939"/>
              <a:gd name="connsiteX16" fmla="*/ 2383352 w 3509965"/>
              <a:gd name="connsiteY16" fmla="*/ 1103837 h 4198939"/>
              <a:gd name="connsiteX17" fmla="*/ 2684241 w 3509965"/>
              <a:gd name="connsiteY17" fmla="*/ 887926 h 4198939"/>
              <a:gd name="connsiteX18" fmla="*/ 2728964 w 3509965"/>
              <a:gd name="connsiteY18" fmla="*/ 931994 h 4198939"/>
              <a:gd name="connsiteX19" fmla="*/ 2669654 w 3509965"/>
              <a:gd name="connsiteY19" fmla="*/ 992185 h 4198939"/>
              <a:gd name="connsiteX20" fmla="*/ 2825228 w 3509965"/>
              <a:gd name="connsiteY20" fmla="*/ 948601 h 4198939"/>
              <a:gd name="connsiteX21" fmla="*/ 3182903 w 3509965"/>
              <a:gd name="connsiteY21" fmla="*/ 675059 h 4198939"/>
              <a:gd name="connsiteX22" fmla="*/ 3247817 w 3509965"/>
              <a:gd name="connsiteY22" fmla="*/ 698636 h 4198939"/>
              <a:gd name="connsiteX23" fmla="*/ 3490932 w 3509965"/>
              <a:gd name="connsiteY23" fmla="*/ 506571 h 4198939"/>
              <a:gd name="connsiteX24" fmla="*/ 2798110 w 3509965"/>
              <a:gd name="connsiteY24" fmla="*/ 1236955 h 4198939"/>
              <a:gd name="connsiteX25" fmla="*/ 2769376 w 3509965"/>
              <a:gd name="connsiteY25" fmla="*/ 1271651 h 4198939"/>
              <a:gd name="connsiteX26" fmla="*/ 2802909 w 3509965"/>
              <a:gd name="connsiteY26" fmla="*/ 1273218 h 4198939"/>
              <a:gd name="connsiteX27" fmla="*/ 3089692 w 3509965"/>
              <a:gd name="connsiteY27" fmla="*/ 1388969 h 4198939"/>
              <a:gd name="connsiteX28" fmla="*/ 3073830 w 3509965"/>
              <a:gd name="connsiteY28" fmla="*/ 1690939 h 4198939"/>
              <a:gd name="connsiteX29" fmla="*/ 3170126 w 3509965"/>
              <a:gd name="connsiteY29" fmla="*/ 1944880 h 4198939"/>
              <a:gd name="connsiteX30" fmla="*/ 3145514 w 3509965"/>
              <a:gd name="connsiteY30" fmla="*/ 1999089 h 4198939"/>
              <a:gd name="connsiteX31" fmla="*/ 3355615 w 3509965"/>
              <a:gd name="connsiteY31" fmla="*/ 1932042 h 4198939"/>
              <a:gd name="connsiteX32" fmla="*/ 3453664 w 3509965"/>
              <a:gd name="connsiteY32" fmla="*/ 2070772 h 4198939"/>
              <a:gd name="connsiteX33" fmla="*/ 3487742 w 3509965"/>
              <a:gd name="connsiteY33" fmla="*/ 2381998 h 4198939"/>
              <a:gd name="connsiteX34" fmla="*/ 3259159 w 3509965"/>
              <a:gd name="connsiteY34" fmla="*/ 2666077 h 4198939"/>
              <a:gd name="connsiteX35" fmla="*/ 2974126 w 3509965"/>
              <a:gd name="connsiteY35" fmla="*/ 2895614 h 4198939"/>
              <a:gd name="connsiteX36" fmla="*/ 2838576 w 3509965"/>
              <a:gd name="connsiteY36" fmla="*/ 2917708 h 4198939"/>
              <a:gd name="connsiteX37" fmla="*/ 1834132 w 3509965"/>
              <a:gd name="connsiteY37" fmla="*/ 3676190 h 4198939"/>
              <a:gd name="connsiteX38" fmla="*/ 1696944 w 3509965"/>
              <a:gd name="connsiteY38" fmla="*/ 3771938 h 4198939"/>
              <a:gd name="connsiteX39" fmla="*/ 1744646 w 3509965"/>
              <a:gd name="connsiteY39" fmla="*/ 3720596 h 4198939"/>
              <a:gd name="connsiteX40" fmla="*/ 1684894 w 3509965"/>
              <a:gd name="connsiteY40" fmla="*/ 3780348 h 4198939"/>
              <a:gd name="connsiteX41" fmla="*/ 1696944 w 3509965"/>
              <a:gd name="connsiteY41" fmla="*/ 3771938 h 4198939"/>
              <a:gd name="connsiteX42" fmla="*/ 1696160 w 3509965"/>
              <a:gd name="connsiteY42" fmla="*/ 3772782 h 4198939"/>
              <a:gd name="connsiteX43" fmla="*/ 1551862 w 3509965"/>
              <a:gd name="connsiteY43" fmla="*/ 3883783 h 4198939"/>
              <a:gd name="connsiteX44" fmla="*/ 1213000 w 3509965"/>
              <a:gd name="connsiteY44" fmla="*/ 4020396 h 4198939"/>
              <a:gd name="connsiteX45" fmla="*/ 1114394 w 3509965"/>
              <a:gd name="connsiteY45" fmla="*/ 4000612 h 4198939"/>
              <a:gd name="connsiteX46" fmla="*/ 916067 w 3509965"/>
              <a:gd name="connsiteY46" fmla="*/ 4198939 h 4198939"/>
              <a:gd name="connsiteX47" fmla="*/ 961021 w 3509965"/>
              <a:gd name="connsiteY47" fmla="*/ 4124388 h 4198939"/>
              <a:gd name="connsiteX48" fmla="*/ 885222 w 3509965"/>
              <a:gd name="connsiteY48" fmla="*/ 4086729 h 4198939"/>
              <a:gd name="connsiteX49" fmla="*/ 1022525 w 3509965"/>
              <a:gd name="connsiteY49" fmla="*/ 3949425 h 4198939"/>
              <a:gd name="connsiteX50" fmla="*/ 992928 w 3509965"/>
              <a:gd name="connsiteY50" fmla="*/ 3919828 h 4198939"/>
              <a:gd name="connsiteX51" fmla="*/ 835283 w 3509965"/>
              <a:gd name="connsiteY51" fmla="*/ 4077472 h 4198939"/>
              <a:gd name="connsiteX52" fmla="*/ 701537 w 3509965"/>
              <a:gd name="connsiteY52" fmla="*/ 4063232 h 4198939"/>
              <a:gd name="connsiteX53" fmla="*/ 947283 w 3509965"/>
              <a:gd name="connsiteY53" fmla="*/ 3792820 h 4198939"/>
              <a:gd name="connsiteX54" fmla="*/ 897346 w 3509965"/>
              <a:gd name="connsiteY54" fmla="*/ 3783563 h 4198939"/>
              <a:gd name="connsiteX55" fmla="*/ 986338 w 3509965"/>
              <a:gd name="connsiteY55" fmla="*/ 3694571 h 4198939"/>
              <a:gd name="connsiteX56" fmla="*/ 1154153 w 3509965"/>
              <a:gd name="connsiteY56" fmla="*/ 3526756 h 4198939"/>
              <a:gd name="connsiteX57" fmla="*/ 1124556 w 3509965"/>
              <a:gd name="connsiteY57" fmla="*/ 3497158 h 4198939"/>
              <a:gd name="connsiteX58" fmla="*/ 1085145 w 3509965"/>
              <a:gd name="connsiteY58" fmla="*/ 3536569 h 4198939"/>
              <a:gd name="connsiteX59" fmla="*/ 1025950 w 3509965"/>
              <a:gd name="connsiteY59" fmla="*/ 3477374 h 4198939"/>
              <a:gd name="connsiteX60" fmla="*/ 1201974 w 3509965"/>
              <a:gd name="connsiteY60" fmla="*/ 3099101 h 4198939"/>
              <a:gd name="connsiteX61" fmla="*/ 1162563 w 3509965"/>
              <a:gd name="connsiteY61" fmla="*/ 3138512 h 4198939"/>
              <a:gd name="connsiteX62" fmla="*/ 1120634 w 3509965"/>
              <a:gd name="connsiteY62" fmla="*/ 3096582 h 4198939"/>
              <a:gd name="connsiteX63" fmla="*/ 818158 w 3509965"/>
              <a:gd name="connsiteY63" fmla="*/ 3310265 h 4198939"/>
              <a:gd name="connsiteX64" fmla="*/ 773762 w 3509965"/>
              <a:gd name="connsiteY64" fmla="*/ 3265869 h 4198939"/>
              <a:gd name="connsiteX65" fmla="*/ 833514 w 3509965"/>
              <a:gd name="connsiteY65" fmla="*/ 3206117 h 4198939"/>
              <a:gd name="connsiteX66" fmla="*/ 677622 w 3509965"/>
              <a:gd name="connsiteY66" fmla="*/ 3248552 h 4198939"/>
              <a:gd name="connsiteX67" fmla="*/ 317937 w 3509965"/>
              <a:gd name="connsiteY67" fmla="*/ 3519444 h 4198939"/>
              <a:gd name="connsiteX68" fmla="*/ 253201 w 3509965"/>
              <a:gd name="connsiteY68" fmla="*/ 3495389 h 4198939"/>
              <a:gd name="connsiteX69" fmla="*/ 8672 w 3509965"/>
              <a:gd name="connsiteY69" fmla="*/ 3685654 h 4198939"/>
              <a:gd name="connsiteX70" fmla="*/ 706869 w 3509965"/>
              <a:gd name="connsiteY70" fmla="*/ 2960404 h 4198939"/>
              <a:gd name="connsiteX71" fmla="*/ 724069 w 3509965"/>
              <a:gd name="connsiteY71" fmla="*/ 2939945 h 4198939"/>
              <a:gd name="connsiteX72" fmla="*/ 714585 w 3509965"/>
              <a:gd name="connsiteY72" fmla="*/ 2939572 h 4198939"/>
              <a:gd name="connsiteX73" fmla="*/ 426955 w 3509965"/>
              <a:gd name="connsiteY73" fmla="*/ 2825942 h 4198939"/>
              <a:gd name="connsiteX74" fmla="*/ 440586 w 3509965"/>
              <a:gd name="connsiteY74" fmla="*/ 2523863 h 4198939"/>
              <a:gd name="connsiteX75" fmla="*/ 342418 w 3509965"/>
              <a:gd name="connsiteY75" fmla="*/ 2270640 h 4198939"/>
              <a:gd name="connsiteX76" fmla="*/ 366629 w 3509965"/>
              <a:gd name="connsiteY76" fmla="*/ 2216250 h 4198939"/>
              <a:gd name="connsiteX77" fmla="*/ 157029 w 3509965"/>
              <a:gd name="connsiteY77" fmla="*/ 2284847 h 4198939"/>
              <a:gd name="connsiteX78" fmla="*/ 57957 w 3509965"/>
              <a:gd name="connsiteY78" fmla="*/ 2146844 h 4198939"/>
              <a:gd name="connsiteX79" fmla="*/ 21584 w 3509965"/>
              <a:gd name="connsiteY79" fmla="*/ 1835877 h 4198939"/>
              <a:gd name="connsiteX80" fmla="*/ 248063 w 3509965"/>
              <a:gd name="connsiteY80" fmla="*/ 1550120 h 4198939"/>
              <a:gd name="connsiteX81" fmla="*/ 531393 w 3509965"/>
              <a:gd name="connsiteY81" fmla="*/ 1318484 h 4198939"/>
              <a:gd name="connsiteX82" fmla="*/ 666777 w 3509965"/>
              <a:gd name="connsiteY82" fmla="*/ 1295390 h 4198939"/>
              <a:gd name="connsiteX83" fmla="*/ 1665593 w 3509965"/>
              <a:gd name="connsiteY83" fmla="*/ 529512 h 4198939"/>
              <a:gd name="connsiteX84" fmla="*/ 1802070 w 3509965"/>
              <a:gd name="connsiteY84" fmla="*/ 432754 h 4198939"/>
              <a:gd name="connsiteX85" fmla="*/ 1754748 w 3509965"/>
              <a:gd name="connsiteY85" fmla="*/ 484448 h 4198939"/>
              <a:gd name="connsiteX86" fmla="*/ 1814057 w 3509965"/>
              <a:gd name="connsiteY86" fmla="*/ 424255 h 4198939"/>
              <a:gd name="connsiteX87" fmla="*/ 1802070 w 3509965"/>
              <a:gd name="connsiteY87" fmla="*/ 432754 h 4198939"/>
              <a:gd name="connsiteX88" fmla="*/ 1802848 w 3509965"/>
              <a:gd name="connsiteY88" fmla="*/ 431904 h 4198939"/>
              <a:gd name="connsiteX89" fmla="*/ 1946322 w 3509965"/>
              <a:gd name="connsiteY89" fmla="*/ 319841 h 4198939"/>
              <a:gd name="connsiteX90" fmla="*/ 2284167 w 3509965"/>
              <a:gd name="connsiteY90" fmla="*/ 180730 h 4198939"/>
              <a:gd name="connsiteX91" fmla="*/ 2382916 w 3509965"/>
              <a:gd name="connsiteY91" fmla="*/ 199785 h 4198939"/>
              <a:gd name="connsiteX92" fmla="*/ 2579773 w 3509965"/>
              <a:gd name="connsiteY92" fmla="*/ 0 h 419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09965" h="4198939">
                <a:moveTo>
                  <a:pt x="2579773" y="0"/>
                </a:moveTo>
                <a:cubicBezTo>
                  <a:pt x="2574490" y="35180"/>
                  <a:pt x="2554299" y="55671"/>
                  <a:pt x="2535371" y="74881"/>
                </a:cubicBezTo>
                <a:cubicBezTo>
                  <a:pt x="2530089" y="110061"/>
                  <a:pt x="2616728" y="76799"/>
                  <a:pt x="2611446" y="111979"/>
                </a:cubicBezTo>
                <a:cubicBezTo>
                  <a:pt x="2587234" y="166369"/>
                  <a:pt x="2514279" y="210591"/>
                  <a:pt x="2475160" y="250293"/>
                </a:cubicBezTo>
                <a:cubicBezTo>
                  <a:pt x="2475160" y="250293"/>
                  <a:pt x="2475160" y="250293"/>
                  <a:pt x="2504976" y="279670"/>
                </a:cubicBezTo>
                <a:cubicBezTo>
                  <a:pt x="2563023" y="220759"/>
                  <a:pt x="2602141" y="181058"/>
                  <a:pt x="2661451" y="120866"/>
                </a:cubicBezTo>
                <a:cubicBezTo>
                  <a:pt x="2735668" y="75363"/>
                  <a:pt x="2799320" y="100220"/>
                  <a:pt x="2795299" y="134120"/>
                </a:cubicBezTo>
                <a:cubicBezTo>
                  <a:pt x="2743129" y="241732"/>
                  <a:pt x="2631055" y="325655"/>
                  <a:pt x="2551555" y="406338"/>
                </a:cubicBezTo>
                <a:cubicBezTo>
                  <a:pt x="2571746" y="385847"/>
                  <a:pt x="2586653" y="400536"/>
                  <a:pt x="2601561" y="415225"/>
                </a:cubicBezTo>
                <a:lnTo>
                  <a:pt x="2513227" y="504872"/>
                </a:lnTo>
                <a:cubicBezTo>
                  <a:pt x="2459281" y="559621"/>
                  <a:pt x="2405335" y="614370"/>
                  <a:pt x="2346656" y="673922"/>
                </a:cubicBezTo>
                <a:cubicBezTo>
                  <a:pt x="2346656" y="673922"/>
                  <a:pt x="2346656" y="673922"/>
                  <a:pt x="2376472" y="703300"/>
                </a:cubicBezTo>
                <a:cubicBezTo>
                  <a:pt x="2376472" y="703300"/>
                  <a:pt x="2376472" y="703300"/>
                  <a:pt x="2415590" y="663599"/>
                </a:cubicBezTo>
                <a:cubicBezTo>
                  <a:pt x="2430499" y="678288"/>
                  <a:pt x="2460313" y="707666"/>
                  <a:pt x="2475221" y="722356"/>
                </a:cubicBezTo>
                <a:cubicBezTo>
                  <a:pt x="2389215" y="834489"/>
                  <a:pt x="2161007" y="1041245"/>
                  <a:pt x="2301994" y="1101918"/>
                </a:cubicBezTo>
                <a:cubicBezTo>
                  <a:pt x="2301994" y="1101918"/>
                  <a:pt x="2301994" y="1101918"/>
                  <a:pt x="2341113" y="1062217"/>
                </a:cubicBezTo>
                <a:cubicBezTo>
                  <a:pt x="2356021" y="1076907"/>
                  <a:pt x="2383352" y="1103837"/>
                  <a:pt x="2383352" y="1103837"/>
                </a:cubicBezTo>
                <a:cubicBezTo>
                  <a:pt x="2477759" y="1037843"/>
                  <a:pt x="2589833" y="953920"/>
                  <a:pt x="2684241" y="887926"/>
                </a:cubicBezTo>
                <a:cubicBezTo>
                  <a:pt x="2684241" y="887926"/>
                  <a:pt x="2714056" y="917304"/>
                  <a:pt x="2728964" y="931994"/>
                </a:cubicBezTo>
                <a:cubicBezTo>
                  <a:pt x="2708774" y="952484"/>
                  <a:pt x="2688583" y="972975"/>
                  <a:pt x="2669654" y="992185"/>
                </a:cubicBezTo>
                <a:cubicBezTo>
                  <a:pt x="2728964" y="931994"/>
                  <a:pt x="2790131" y="954403"/>
                  <a:pt x="2825228" y="948601"/>
                </a:cubicBezTo>
                <a:cubicBezTo>
                  <a:pt x="2942907" y="948446"/>
                  <a:pt x="3050639" y="779473"/>
                  <a:pt x="3182903" y="675059"/>
                </a:cubicBezTo>
                <a:cubicBezTo>
                  <a:pt x="3203094" y="654569"/>
                  <a:pt x="3232908" y="683947"/>
                  <a:pt x="3247817" y="698636"/>
                </a:cubicBezTo>
                <a:cubicBezTo>
                  <a:pt x="3311146" y="604545"/>
                  <a:pt x="3400271" y="573731"/>
                  <a:pt x="3490932" y="506571"/>
                </a:cubicBezTo>
                <a:cubicBezTo>
                  <a:pt x="3288814" y="778787"/>
                  <a:pt x="3021009" y="986280"/>
                  <a:pt x="2798110" y="1236955"/>
                </a:cubicBezTo>
                <a:lnTo>
                  <a:pt x="2769376" y="1271651"/>
                </a:lnTo>
                <a:lnTo>
                  <a:pt x="2802909" y="1273218"/>
                </a:lnTo>
                <a:cubicBezTo>
                  <a:pt x="2947486" y="1285300"/>
                  <a:pt x="3098494" y="1324669"/>
                  <a:pt x="3089692" y="1388969"/>
                </a:cubicBezTo>
                <a:cubicBezTo>
                  <a:pt x="3096482" y="1436441"/>
                  <a:pt x="3067040" y="1643466"/>
                  <a:pt x="3073830" y="1690939"/>
                </a:cubicBezTo>
                <a:cubicBezTo>
                  <a:pt x="3054760" y="1710008"/>
                  <a:pt x="3113398" y="1888151"/>
                  <a:pt x="3170126" y="1944880"/>
                </a:cubicBezTo>
                <a:cubicBezTo>
                  <a:pt x="3151057" y="1963949"/>
                  <a:pt x="3130715" y="1984290"/>
                  <a:pt x="3145514" y="1999089"/>
                </a:cubicBezTo>
                <a:cubicBezTo>
                  <a:pt x="3204709" y="2058284"/>
                  <a:pt x="3303872" y="1959120"/>
                  <a:pt x="3355615" y="1932042"/>
                </a:cubicBezTo>
                <a:cubicBezTo>
                  <a:pt x="3404283" y="1942569"/>
                  <a:pt x="3444408" y="2020834"/>
                  <a:pt x="3453664" y="2070772"/>
                </a:cubicBezTo>
                <a:cubicBezTo>
                  <a:pt x="3453664" y="2070772"/>
                  <a:pt x="3553037" y="2287106"/>
                  <a:pt x="3487742" y="2381998"/>
                </a:cubicBezTo>
                <a:cubicBezTo>
                  <a:pt x="3423718" y="2475620"/>
                  <a:pt x="3346142" y="2575393"/>
                  <a:pt x="3259159" y="2666077"/>
                </a:cubicBezTo>
                <a:cubicBezTo>
                  <a:pt x="3172174" y="2756761"/>
                  <a:pt x="3075782" y="2838355"/>
                  <a:pt x="2974126" y="2895614"/>
                </a:cubicBezTo>
                <a:cubicBezTo>
                  <a:pt x="2940257" y="2899886"/>
                  <a:pt x="2873715" y="2912165"/>
                  <a:pt x="2838576" y="2917708"/>
                </a:cubicBezTo>
                <a:cubicBezTo>
                  <a:pt x="2470944" y="3104055"/>
                  <a:pt x="2175110" y="3422550"/>
                  <a:pt x="1834132" y="3676190"/>
                </a:cubicBezTo>
                <a:lnTo>
                  <a:pt x="1696944" y="3771938"/>
                </a:lnTo>
                <a:lnTo>
                  <a:pt x="1744646" y="3720596"/>
                </a:lnTo>
                <a:cubicBezTo>
                  <a:pt x="1724305" y="3740937"/>
                  <a:pt x="1705236" y="3760007"/>
                  <a:pt x="1684894" y="3780348"/>
                </a:cubicBezTo>
                <a:lnTo>
                  <a:pt x="1696944" y="3771938"/>
                </a:lnTo>
                <a:lnTo>
                  <a:pt x="1696160" y="3772782"/>
                </a:lnTo>
                <a:cubicBezTo>
                  <a:pt x="1644943" y="3829548"/>
                  <a:pt x="1588363" y="3891678"/>
                  <a:pt x="1551862" y="3883783"/>
                </a:cubicBezTo>
                <a:cubicBezTo>
                  <a:pt x="1418116" y="3869541"/>
                  <a:pt x="1297365" y="3906434"/>
                  <a:pt x="1213000" y="4020396"/>
                </a:cubicBezTo>
                <a:cubicBezTo>
                  <a:pt x="1183402" y="3990798"/>
                  <a:pt x="1149534" y="3995069"/>
                  <a:pt x="1114394" y="4000612"/>
                </a:cubicBezTo>
                <a:cubicBezTo>
                  <a:pt x="1039843" y="4045566"/>
                  <a:pt x="975820" y="4139186"/>
                  <a:pt x="916067" y="4198939"/>
                </a:cubicBezTo>
                <a:cubicBezTo>
                  <a:pt x="921610" y="4163799"/>
                  <a:pt x="941951" y="4143458"/>
                  <a:pt x="961021" y="4124388"/>
                </a:cubicBezTo>
                <a:cubicBezTo>
                  <a:pt x="966563" y="4089247"/>
                  <a:pt x="879680" y="4121869"/>
                  <a:pt x="885222" y="4086729"/>
                </a:cubicBezTo>
                <a:cubicBezTo>
                  <a:pt x="909835" y="4032519"/>
                  <a:pt x="983114" y="3988836"/>
                  <a:pt x="1022525" y="3949425"/>
                </a:cubicBezTo>
                <a:cubicBezTo>
                  <a:pt x="1022525" y="3949425"/>
                  <a:pt x="1022525" y="3949425"/>
                  <a:pt x="992928" y="3919828"/>
                </a:cubicBezTo>
                <a:cubicBezTo>
                  <a:pt x="934447" y="3978309"/>
                  <a:pt x="895036" y="4017720"/>
                  <a:pt x="835283" y="4077472"/>
                </a:cubicBezTo>
                <a:cubicBezTo>
                  <a:pt x="760733" y="4122427"/>
                  <a:pt x="697266" y="4097100"/>
                  <a:pt x="701537" y="4063232"/>
                </a:cubicBezTo>
                <a:cubicBezTo>
                  <a:pt x="754500" y="3956007"/>
                  <a:pt x="867191" y="3872913"/>
                  <a:pt x="947283" y="3792820"/>
                </a:cubicBezTo>
                <a:cubicBezTo>
                  <a:pt x="926943" y="3813161"/>
                  <a:pt x="912144" y="3798362"/>
                  <a:pt x="897346" y="3783563"/>
                </a:cubicBezTo>
                <a:lnTo>
                  <a:pt x="986338" y="3694571"/>
                </a:lnTo>
                <a:cubicBezTo>
                  <a:pt x="1040687" y="3640222"/>
                  <a:pt x="1095037" y="3585873"/>
                  <a:pt x="1154153" y="3526756"/>
                </a:cubicBezTo>
                <a:cubicBezTo>
                  <a:pt x="1154153" y="3526756"/>
                  <a:pt x="1154153" y="3526756"/>
                  <a:pt x="1124556" y="3497158"/>
                </a:cubicBezTo>
                <a:cubicBezTo>
                  <a:pt x="1124556" y="3497158"/>
                  <a:pt x="1124556" y="3497158"/>
                  <a:pt x="1085145" y="3536569"/>
                </a:cubicBezTo>
                <a:cubicBezTo>
                  <a:pt x="1070346" y="3521771"/>
                  <a:pt x="1040749" y="3492173"/>
                  <a:pt x="1025950" y="3477374"/>
                </a:cubicBezTo>
                <a:cubicBezTo>
                  <a:pt x="1112781" y="3365879"/>
                  <a:pt x="1342510" y="3160814"/>
                  <a:pt x="1201974" y="3099101"/>
                </a:cubicBezTo>
                <a:cubicBezTo>
                  <a:pt x="1201974" y="3099101"/>
                  <a:pt x="1201974" y="3099101"/>
                  <a:pt x="1162563" y="3138512"/>
                </a:cubicBezTo>
                <a:cubicBezTo>
                  <a:pt x="1147765" y="3123713"/>
                  <a:pt x="1120634" y="3096582"/>
                  <a:pt x="1120634" y="3096582"/>
                </a:cubicBezTo>
                <a:cubicBezTo>
                  <a:pt x="1025740" y="3161877"/>
                  <a:pt x="913050" y="3244970"/>
                  <a:pt x="818158" y="3310265"/>
                </a:cubicBezTo>
                <a:cubicBezTo>
                  <a:pt x="818158" y="3310265"/>
                  <a:pt x="788561" y="3280668"/>
                  <a:pt x="773762" y="3265869"/>
                </a:cubicBezTo>
                <a:cubicBezTo>
                  <a:pt x="794103" y="3245528"/>
                  <a:pt x="814444" y="3225187"/>
                  <a:pt x="833514" y="3206117"/>
                </a:cubicBezTo>
                <a:cubicBezTo>
                  <a:pt x="773762" y="3265869"/>
                  <a:pt x="712762" y="3243009"/>
                  <a:pt x="677622" y="3248552"/>
                </a:cubicBezTo>
                <a:cubicBezTo>
                  <a:pt x="559946" y="3247838"/>
                  <a:pt x="450969" y="3416010"/>
                  <a:pt x="317937" y="3519444"/>
                </a:cubicBezTo>
                <a:cubicBezTo>
                  <a:pt x="297596" y="3539785"/>
                  <a:pt x="267999" y="3510188"/>
                  <a:pt x="253201" y="3495389"/>
                </a:cubicBezTo>
                <a:cubicBezTo>
                  <a:pt x="189177" y="3589010"/>
                  <a:pt x="99826" y="3619165"/>
                  <a:pt x="8672" y="3685654"/>
                </a:cubicBezTo>
                <a:cubicBezTo>
                  <a:pt x="212796" y="3414937"/>
                  <a:pt x="482125" y="3209427"/>
                  <a:pt x="706869" y="2960404"/>
                </a:cubicBezTo>
                <a:lnTo>
                  <a:pt x="724069" y="2939945"/>
                </a:lnTo>
                <a:lnTo>
                  <a:pt x="714585" y="2939572"/>
                </a:lnTo>
                <a:cubicBezTo>
                  <a:pt x="569922" y="2928558"/>
                  <a:pt x="418626" y="2890304"/>
                  <a:pt x="426955" y="2825942"/>
                </a:cubicBezTo>
                <a:cubicBezTo>
                  <a:pt x="419814" y="2778521"/>
                  <a:pt x="447726" y="2571284"/>
                  <a:pt x="440586" y="2523863"/>
                </a:cubicBezTo>
                <a:cubicBezTo>
                  <a:pt x="459514" y="2504653"/>
                  <a:pt x="399563" y="2326948"/>
                  <a:pt x="342418" y="2270640"/>
                </a:cubicBezTo>
                <a:cubicBezTo>
                  <a:pt x="361346" y="2251430"/>
                  <a:pt x="381536" y="2230939"/>
                  <a:pt x="366629" y="2216250"/>
                </a:cubicBezTo>
                <a:cubicBezTo>
                  <a:pt x="306998" y="2157494"/>
                  <a:pt x="208570" y="2257386"/>
                  <a:pt x="157029" y="2284847"/>
                </a:cubicBezTo>
                <a:cubicBezTo>
                  <a:pt x="108284" y="2274679"/>
                  <a:pt x="67582" y="2196712"/>
                  <a:pt x="57957" y="2146844"/>
                </a:cubicBezTo>
                <a:cubicBezTo>
                  <a:pt x="57957" y="2146844"/>
                  <a:pt x="-43009" y="1931249"/>
                  <a:pt x="21584" y="1835877"/>
                </a:cubicBezTo>
                <a:cubicBezTo>
                  <a:pt x="84914" y="1741786"/>
                  <a:pt x="161751" y="1641442"/>
                  <a:pt x="248063" y="1550120"/>
                </a:cubicBezTo>
                <a:cubicBezTo>
                  <a:pt x="334376" y="1458796"/>
                  <a:pt x="430162" y="1376493"/>
                  <a:pt x="531393" y="1318484"/>
                </a:cubicBezTo>
                <a:cubicBezTo>
                  <a:pt x="565229" y="1313963"/>
                  <a:pt x="631679" y="1301192"/>
                  <a:pt x="666777" y="1295390"/>
                </a:cubicBezTo>
                <a:cubicBezTo>
                  <a:pt x="1033023" y="1106333"/>
                  <a:pt x="1326497" y="785663"/>
                  <a:pt x="1665593" y="529512"/>
                </a:cubicBezTo>
                <a:lnTo>
                  <a:pt x="1802070" y="432754"/>
                </a:lnTo>
                <a:lnTo>
                  <a:pt x="1754748" y="484448"/>
                </a:lnTo>
                <a:cubicBezTo>
                  <a:pt x="1774939" y="463956"/>
                  <a:pt x="1793867" y="444747"/>
                  <a:pt x="1814057" y="424255"/>
                </a:cubicBezTo>
                <a:lnTo>
                  <a:pt x="1802070" y="432754"/>
                </a:lnTo>
                <a:lnTo>
                  <a:pt x="1802848" y="431904"/>
                </a:lnTo>
                <a:cubicBezTo>
                  <a:pt x="1853645" y="374762"/>
                  <a:pt x="1909764" y="312216"/>
                  <a:pt x="1946322" y="319841"/>
                </a:cubicBezTo>
                <a:cubicBezTo>
                  <a:pt x="2080169" y="333095"/>
                  <a:pt x="2200646" y="295312"/>
                  <a:pt x="2284167" y="180730"/>
                </a:cubicBezTo>
                <a:cubicBezTo>
                  <a:pt x="2313982" y="210109"/>
                  <a:pt x="2347819" y="205587"/>
                  <a:pt x="2382916" y="199785"/>
                </a:cubicBezTo>
                <a:cubicBezTo>
                  <a:pt x="2457133" y="154283"/>
                  <a:pt x="2520463" y="60191"/>
                  <a:pt x="257977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31"/>
          </p:nvPr>
        </p:nvSpPr>
        <p:spPr>
          <a:xfrm>
            <a:off x="4576162" y="4151021"/>
            <a:ext cx="1968980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accent4"/>
                </a:solidFill>
                <a:latin typeface="+mn-lt"/>
                <a:cs typeface="Avenir Heavy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rgbClr val="595959"/>
                </a:solidFill>
                <a:latin typeface="Avenir Book"/>
                <a:cs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9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7"/>
          <p:cNvSpPr>
            <a:spLocks/>
          </p:cNvSpPr>
          <p:nvPr userDrawn="1"/>
        </p:nvSpPr>
        <p:spPr bwMode="auto">
          <a:xfrm>
            <a:off x="228601" y="3300310"/>
            <a:ext cx="3310025" cy="1352550"/>
          </a:xfrm>
          <a:custGeom>
            <a:avLst/>
            <a:gdLst>
              <a:gd name="T0" fmla="*/ 802 w 905"/>
              <a:gd name="T1" fmla="*/ 69 h 277"/>
              <a:gd name="T2" fmla="*/ 591 w 905"/>
              <a:gd name="T3" fmla="*/ 57 h 277"/>
              <a:gd name="T4" fmla="*/ 492 w 905"/>
              <a:gd name="T5" fmla="*/ 63 h 277"/>
              <a:gd name="T6" fmla="*/ 426 w 905"/>
              <a:gd name="T7" fmla="*/ 42 h 277"/>
              <a:gd name="T8" fmla="*/ 316 w 905"/>
              <a:gd name="T9" fmla="*/ 55 h 277"/>
              <a:gd name="T10" fmla="*/ 296 w 905"/>
              <a:gd name="T11" fmla="*/ 46 h 277"/>
              <a:gd name="T12" fmla="*/ 232 w 905"/>
              <a:gd name="T13" fmla="*/ 37 h 277"/>
              <a:gd name="T14" fmla="*/ 92 w 905"/>
              <a:gd name="T15" fmla="*/ 4 h 277"/>
              <a:gd name="T16" fmla="*/ 37 w 905"/>
              <a:gd name="T17" fmla="*/ 5 h 277"/>
              <a:gd name="T18" fmla="*/ 1 w 905"/>
              <a:gd name="T19" fmla="*/ 4 h 277"/>
              <a:gd name="T20" fmla="*/ 0 w 905"/>
              <a:gd name="T21" fmla="*/ 5 h 277"/>
              <a:gd name="T22" fmla="*/ 7 w 905"/>
              <a:gd name="T23" fmla="*/ 37 h 277"/>
              <a:gd name="T24" fmla="*/ 19 w 905"/>
              <a:gd name="T25" fmla="*/ 88 h 277"/>
              <a:gd name="T26" fmla="*/ 11 w 905"/>
              <a:gd name="T27" fmla="*/ 92 h 277"/>
              <a:gd name="T28" fmla="*/ 20 w 905"/>
              <a:gd name="T29" fmla="*/ 104 h 277"/>
              <a:gd name="T30" fmla="*/ 22 w 905"/>
              <a:gd name="T31" fmla="*/ 106 h 277"/>
              <a:gd name="T32" fmla="*/ 50 w 905"/>
              <a:gd name="T33" fmla="*/ 133 h 277"/>
              <a:gd name="T34" fmla="*/ 52 w 905"/>
              <a:gd name="T35" fmla="*/ 134 h 277"/>
              <a:gd name="T36" fmla="*/ 52 w 905"/>
              <a:gd name="T37" fmla="*/ 144 h 277"/>
              <a:gd name="T38" fmla="*/ 54 w 905"/>
              <a:gd name="T39" fmla="*/ 148 h 277"/>
              <a:gd name="T40" fmla="*/ 53 w 905"/>
              <a:gd name="T41" fmla="*/ 152 h 277"/>
              <a:gd name="T42" fmla="*/ 94 w 905"/>
              <a:gd name="T43" fmla="*/ 192 h 277"/>
              <a:gd name="T44" fmla="*/ 159 w 905"/>
              <a:gd name="T45" fmla="*/ 218 h 277"/>
              <a:gd name="T46" fmla="*/ 203 w 905"/>
              <a:gd name="T47" fmla="*/ 240 h 277"/>
              <a:gd name="T48" fmla="*/ 215 w 905"/>
              <a:gd name="T49" fmla="*/ 251 h 277"/>
              <a:gd name="T50" fmla="*/ 218 w 905"/>
              <a:gd name="T51" fmla="*/ 251 h 277"/>
              <a:gd name="T52" fmla="*/ 222 w 905"/>
              <a:gd name="T53" fmla="*/ 254 h 277"/>
              <a:gd name="T54" fmla="*/ 231 w 905"/>
              <a:gd name="T55" fmla="*/ 259 h 277"/>
              <a:gd name="T56" fmla="*/ 231 w 905"/>
              <a:gd name="T57" fmla="*/ 258 h 277"/>
              <a:gd name="T58" fmla="*/ 255 w 905"/>
              <a:gd name="T59" fmla="*/ 263 h 277"/>
              <a:gd name="T60" fmla="*/ 254 w 905"/>
              <a:gd name="T61" fmla="*/ 267 h 277"/>
              <a:gd name="T62" fmla="*/ 329 w 905"/>
              <a:gd name="T63" fmla="*/ 274 h 277"/>
              <a:gd name="T64" fmla="*/ 442 w 905"/>
              <a:gd name="T65" fmla="*/ 247 h 277"/>
              <a:gd name="T66" fmla="*/ 484 w 905"/>
              <a:gd name="T67" fmla="*/ 245 h 277"/>
              <a:gd name="T68" fmla="*/ 587 w 905"/>
              <a:gd name="T69" fmla="*/ 210 h 277"/>
              <a:gd name="T70" fmla="*/ 680 w 905"/>
              <a:gd name="T71" fmla="*/ 193 h 277"/>
              <a:gd name="T72" fmla="*/ 810 w 905"/>
              <a:gd name="T73" fmla="*/ 149 h 277"/>
              <a:gd name="T74" fmla="*/ 902 w 905"/>
              <a:gd name="T75" fmla="*/ 12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05" h="277">
                <a:moveTo>
                  <a:pt x="902" y="124"/>
                </a:moveTo>
                <a:cubicBezTo>
                  <a:pt x="897" y="98"/>
                  <a:pt x="851" y="70"/>
                  <a:pt x="802" y="69"/>
                </a:cubicBezTo>
                <a:cubicBezTo>
                  <a:pt x="752" y="66"/>
                  <a:pt x="702" y="62"/>
                  <a:pt x="649" y="59"/>
                </a:cubicBezTo>
                <a:cubicBezTo>
                  <a:pt x="630" y="59"/>
                  <a:pt x="611" y="58"/>
                  <a:pt x="591" y="57"/>
                </a:cubicBezTo>
                <a:cubicBezTo>
                  <a:pt x="589" y="57"/>
                  <a:pt x="587" y="57"/>
                  <a:pt x="586" y="57"/>
                </a:cubicBezTo>
                <a:cubicBezTo>
                  <a:pt x="552" y="59"/>
                  <a:pt x="510" y="67"/>
                  <a:pt x="492" y="63"/>
                </a:cubicBezTo>
                <a:cubicBezTo>
                  <a:pt x="485" y="61"/>
                  <a:pt x="478" y="58"/>
                  <a:pt x="471" y="56"/>
                </a:cubicBezTo>
                <a:cubicBezTo>
                  <a:pt x="456" y="52"/>
                  <a:pt x="441" y="47"/>
                  <a:pt x="426" y="42"/>
                </a:cubicBezTo>
                <a:cubicBezTo>
                  <a:pt x="421" y="45"/>
                  <a:pt x="417" y="47"/>
                  <a:pt x="413" y="50"/>
                </a:cubicBezTo>
                <a:cubicBezTo>
                  <a:pt x="385" y="44"/>
                  <a:pt x="347" y="52"/>
                  <a:pt x="316" y="55"/>
                </a:cubicBezTo>
                <a:cubicBezTo>
                  <a:pt x="316" y="55"/>
                  <a:pt x="316" y="55"/>
                  <a:pt x="316" y="55"/>
                </a:cubicBezTo>
                <a:cubicBezTo>
                  <a:pt x="321" y="46"/>
                  <a:pt x="301" y="46"/>
                  <a:pt x="296" y="46"/>
                </a:cubicBezTo>
                <a:cubicBezTo>
                  <a:pt x="272" y="46"/>
                  <a:pt x="262" y="42"/>
                  <a:pt x="243" y="37"/>
                </a:cubicBezTo>
                <a:cubicBezTo>
                  <a:pt x="239" y="37"/>
                  <a:pt x="235" y="37"/>
                  <a:pt x="232" y="37"/>
                </a:cubicBezTo>
                <a:cubicBezTo>
                  <a:pt x="212" y="36"/>
                  <a:pt x="191" y="37"/>
                  <a:pt x="171" y="33"/>
                </a:cubicBezTo>
                <a:cubicBezTo>
                  <a:pt x="113" y="36"/>
                  <a:pt x="130" y="0"/>
                  <a:pt x="92" y="4"/>
                </a:cubicBezTo>
                <a:cubicBezTo>
                  <a:pt x="83" y="6"/>
                  <a:pt x="74" y="7"/>
                  <a:pt x="66" y="7"/>
                </a:cubicBezTo>
                <a:cubicBezTo>
                  <a:pt x="56" y="7"/>
                  <a:pt x="46" y="6"/>
                  <a:pt x="37" y="5"/>
                </a:cubicBezTo>
                <a:cubicBezTo>
                  <a:pt x="32" y="7"/>
                  <a:pt x="26" y="8"/>
                  <a:pt x="21" y="8"/>
                </a:cubicBezTo>
                <a:cubicBezTo>
                  <a:pt x="6" y="11"/>
                  <a:pt x="8" y="4"/>
                  <a:pt x="1" y="4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1" y="5"/>
                  <a:pt x="0" y="5"/>
                </a:cubicBezTo>
                <a:cubicBezTo>
                  <a:pt x="6" y="12"/>
                  <a:pt x="11" y="20"/>
                  <a:pt x="10" y="28"/>
                </a:cubicBezTo>
                <a:cubicBezTo>
                  <a:pt x="10" y="31"/>
                  <a:pt x="9" y="34"/>
                  <a:pt x="7" y="37"/>
                </a:cubicBezTo>
                <a:cubicBezTo>
                  <a:pt x="5" y="44"/>
                  <a:pt x="30" y="52"/>
                  <a:pt x="41" y="59"/>
                </a:cubicBezTo>
                <a:cubicBezTo>
                  <a:pt x="48" y="71"/>
                  <a:pt x="33" y="79"/>
                  <a:pt x="19" y="88"/>
                </a:cubicBezTo>
                <a:cubicBezTo>
                  <a:pt x="17" y="90"/>
                  <a:pt x="14" y="91"/>
                  <a:pt x="12" y="93"/>
                </a:cubicBezTo>
                <a:cubicBezTo>
                  <a:pt x="12" y="93"/>
                  <a:pt x="12" y="92"/>
                  <a:pt x="11" y="92"/>
                </a:cubicBezTo>
                <a:cubicBezTo>
                  <a:pt x="9" y="93"/>
                  <a:pt x="7" y="94"/>
                  <a:pt x="6" y="96"/>
                </a:cubicBezTo>
                <a:cubicBezTo>
                  <a:pt x="11" y="98"/>
                  <a:pt x="16" y="101"/>
                  <a:pt x="20" y="104"/>
                </a:cubicBezTo>
                <a:cubicBezTo>
                  <a:pt x="22" y="104"/>
                  <a:pt x="23" y="104"/>
                  <a:pt x="25" y="105"/>
                </a:cubicBezTo>
                <a:cubicBezTo>
                  <a:pt x="25" y="105"/>
                  <a:pt x="24" y="106"/>
                  <a:pt x="22" y="106"/>
                </a:cubicBezTo>
                <a:cubicBezTo>
                  <a:pt x="29" y="110"/>
                  <a:pt x="34" y="115"/>
                  <a:pt x="37" y="120"/>
                </a:cubicBezTo>
                <a:cubicBezTo>
                  <a:pt x="40" y="125"/>
                  <a:pt x="45" y="129"/>
                  <a:pt x="50" y="133"/>
                </a:cubicBezTo>
                <a:cubicBezTo>
                  <a:pt x="52" y="132"/>
                  <a:pt x="55" y="132"/>
                  <a:pt x="57" y="133"/>
                </a:cubicBezTo>
                <a:cubicBezTo>
                  <a:pt x="55" y="133"/>
                  <a:pt x="53" y="133"/>
                  <a:pt x="52" y="134"/>
                </a:cubicBezTo>
                <a:cubicBezTo>
                  <a:pt x="55" y="136"/>
                  <a:pt x="58" y="137"/>
                  <a:pt x="61" y="139"/>
                </a:cubicBezTo>
                <a:cubicBezTo>
                  <a:pt x="59" y="141"/>
                  <a:pt x="58" y="143"/>
                  <a:pt x="52" y="144"/>
                </a:cubicBezTo>
                <a:cubicBezTo>
                  <a:pt x="57" y="147"/>
                  <a:pt x="63" y="147"/>
                  <a:pt x="69" y="146"/>
                </a:cubicBezTo>
                <a:cubicBezTo>
                  <a:pt x="64" y="147"/>
                  <a:pt x="60" y="147"/>
                  <a:pt x="54" y="148"/>
                </a:cubicBezTo>
                <a:cubicBezTo>
                  <a:pt x="56" y="148"/>
                  <a:pt x="57" y="149"/>
                  <a:pt x="57" y="150"/>
                </a:cubicBezTo>
                <a:cubicBezTo>
                  <a:pt x="56" y="151"/>
                  <a:pt x="55" y="152"/>
                  <a:pt x="53" y="152"/>
                </a:cubicBezTo>
                <a:cubicBezTo>
                  <a:pt x="72" y="163"/>
                  <a:pt x="88" y="174"/>
                  <a:pt x="89" y="191"/>
                </a:cubicBezTo>
                <a:cubicBezTo>
                  <a:pt x="91" y="192"/>
                  <a:pt x="93" y="192"/>
                  <a:pt x="94" y="192"/>
                </a:cubicBezTo>
                <a:cubicBezTo>
                  <a:pt x="116" y="197"/>
                  <a:pt x="123" y="204"/>
                  <a:pt x="122" y="212"/>
                </a:cubicBezTo>
                <a:cubicBezTo>
                  <a:pt x="135" y="213"/>
                  <a:pt x="149" y="214"/>
                  <a:pt x="159" y="218"/>
                </a:cubicBezTo>
                <a:cubicBezTo>
                  <a:pt x="174" y="224"/>
                  <a:pt x="188" y="232"/>
                  <a:pt x="202" y="240"/>
                </a:cubicBezTo>
                <a:cubicBezTo>
                  <a:pt x="202" y="240"/>
                  <a:pt x="203" y="240"/>
                  <a:pt x="203" y="240"/>
                </a:cubicBezTo>
                <a:cubicBezTo>
                  <a:pt x="203" y="251"/>
                  <a:pt x="203" y="251"/>
                  <a:pt x="203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6" y="251"/>
                  <a:pt x="216" y="251"/>
                  <a:pt x="216" y="251"/>
                </a:cubicBezTo>
                <a:cubicBezTo>
                  <a:pt x="217" y="251"/>
                  <a:pt x="217" y="251"/>
                  <a:pt x="218" y="251"/>
                </a:cubicBezTo>
                <a:cubicBezTo>
                  <a:pt x="225" y="251"/>
                  <a:pt x="225" y="251"/>
                  <a:pt x="225" y="251"/>
                </a:cubicBezTo>
                <a:cubicBezTo>
                  <a:pt x="224" y="252"/>
                  <a:pt x="223" y="253"/>
                  <a:pt x="222" y="254"/>
                </a:cubicBezTo>
                <a:cubicBezTo>
                  <a:pt x="224" y="255"/>
                  <a:pt x="227" y="257"/>
                  <a:pt x="230" y="258"/>
                </a:cubicBezTo>
                <a:cubicBezTo>
                  <a:pt x="230" y="259"/>
                  <a:pt x="230" y="259"/>
                  <a:pt x="231" y="259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7" y="261"/>
                  <a:pt x="243" y="263"/>
                  <a:pt x="249" y="265"/>
                </a:cubicBezTo>
                <a:cubicBezTo>
                  <a:pt x="251" y="265"/>
                  <a:pt x="253" y="264"/>
                  <a:pt x="255" y="263"/>
                </a:cubicBezTo>
                <a:cubicBezTo>
                  <a:pt x="254" y="264"/>
                  <a:pt x="252" y="265"/>
                  <a:pt x="250" y="265"/>
                </a:cubicBezTo>
                <a:cubicBezTo>
                  <a:pt x="251" y="266"/>
                  <a:pt x="253" y="266"/>
                  <a:pt x="254" y="267"/>
                </a:cubicBezTo>
                <a:cubicBezTo>
                  <a:pt x="262" y="264"/>
                  <a:pt x="278" y="259"/>
                  <a:pt x="293" y="254"/>
                </a:cubicBezTo>
                <a:cubicBezTo>
                  <a:pt x="303" y="266"/>
                  <a:pt x="316" y="272"/>
                  <a:pt x="329" y="274"/>
                </a:cubicBezTo>
                <a:cubicBezTo>
                  <a:pt x="354" y="277"/>
                  <a:pt x="384" y="267"/>
                  <a:pt x="414" y="257"/>
                </a:cubicBezTo>
                <a:cubicBezTo>
                  <a:pt x="423" y="253"/>
                  <a:pt x="433" y="250"/>
                  <a:pt x="442" y="247"/>
                </a:cubicBezTo>
                <a:cubicBezTo>
                  <a:pt x="450" y="245"/>
                  <a:pt x="457" y="242"/>
                  <a:pt x="465" y="241"/>
                </a:cubicBezTo>
                <a:cubicBezTo>
                  <a:pt x="473" y="238"/>
                  <a:pt x="484" y="245"/>
                  <a:pt x="484" y="245"/>
                </a:cubicBezTo>
                <a:cubicBezTo>
                  <a:pt x="498" y="243"/>
                  <a:pt x="510" y="240"/>
                  <a:pt x="522" y="236"/>
                </a:cubicBezTo>
                <a:cubicBezTo>
                  <a:pt x="544" y="228"/>
                  <a:pt x="564" y="218"/>
                  <a:pt x="587" y="210"/>
                </a:cubicBezTo>
                <a:cubicBezTo>
                  <a:pt x="603" y="205"/>
                  <a:pt x="619" y="201"/>
                  <a:pt x="639" y="199"/>
                </a:cubicBezTo>
                <a:cubicBezTo>
                  <a:pt x="653" y="198"/>
                  <a:pt x="667" y="196"/>
                  <a:pt x="680" y="193"/>
                </a:cubicBezTo>
                <a:cubicBezTo>
                  <a:pt x="690" y="191"/>
                  <a:pt x="700" y="188"/>
                  <a:pt x="710" y="185"/>
                </a:cubicBezTo>
                <a:cubicBezTo>
                  <a:pt x="744" y="174"/>
                  <a:pt x="776" y="160"/>
                  <a:pt x="810" y="149"/>
                </a:cubicBezTo>
                <a:cubicBezTo>
                  <a:pt x="817" y="146"/>
                  <a:pt x="829" y="153"/>
                  <a:pt x="837" y="151"/>
                </a:cubicBezTo>
                <a:cubicBezTo>
                  <a:pt x="866" y="146"/>
                  <a:pt x="905" y="133"/>
                  <a:pt x="902" y="124"/>
                </a:cubicBezTo>
                <a:close/>
              </a:path>
            </a:pathLst>
          </a:cu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27"/>
          <p:cNvSpPr>
            <a:spLocks/>
          </p:cNvSpPr>
          <p:nvPr userDrawn="1"/>
        </p:nvSpPr>
        <p:spPr bwMode="auto">
          <a:xfrm rot="10800000">
            <a:off x="1" y="1506975"/>
            <a:ext cx="2114807" cy="1352550"/>
          </a:xfrm>
          <a:custGeom>
            <a:avLst/>
            <a:gdLst>
              <a:gd name="T0" fmla="*/ 802 w 905"/>
              <a:gd name="T1" fmla="*/ 69 h 277"/>
              <a:gd name="T2" fmla="*/ 591 w 905"/>
              <a:gd name="T3" fmla="*/ 57 h 277"/>
              <a:gd name="T4" fmla="*/ 492 w 905"/>
              <a:gd name="T5" fmla="*/ 63 h 277"/>
              <a:gd name="T6" fmla="*/ 426 w 905"/>
              <a:gd name="T7" fmla="*/ 42 h 277"/>
              <a:gd name="T8" fmla="*/ 316 w 905"/>
              <a:gd name="T9" fmla="*/ 55 h 277"/>
              <a:gd name="T10" fmla="*/ 296 w 905"/>
              <a:gd name="T11" fmla="*/ 46 h 277"/>
              <a:gd name="T12" fmla="*/ 232 w 905"/>
              <a:gd name="T13" fmla="*/ 37 h 277"/>
              <a:gd name="T14" fmla="*/ 92 w 905"/>
              <a:gd name="T15" fmla="*/ 4 h 277"/>
              <a:gd name="T16" fmla="*/ 37 w 905"/>
              <a:gd name="T17" fmla="*/ 5 h 277"/>
              <a:gd name="T18" fmla="*/ 1 w 905"/>
              <a:gd name="T19" fmla="*/ 4 h 277"/>
              <a:gd name="T20" fmla="*/ 0 w 905"/>
              <a:gd name="T21" fmla="*/ 5 h 277"/>
              <a:gd name="T22" fmla="*/ 7 w 905"/>
              <a:gd name="T23" fmla="*/ 37 h 277"/>
              <a:gd name="T24" fmla="*/ 19 w 905"/>
              <a:gd name="T25" fmla="*/ 88 h 277"/>
              <a:gd name="T26" fmla="*/ 11 w 905"/>
              <a:gd name="T27" fmla="*/ 92 h 277"/>
              <a:gd name="T28" fmla="*/ 20 w 905"/>
              <a:gd name="T29" fmla="*/ 104 h 277"/>
              <a:gd name="T30" fmla="*/ 22 w 905"/>
              <a:gd name="T31" fmla="*/ 106 h 277"/>
              <a:gd name="T32" fmla="*/ 50 w 905"/>
              <a:gd name="T33" fmla="*/ 133 h 277"/>
              <a:gd name="T34" fmla="*/ 52 w 905"/>
              <a:gd name="T35" fmla="*/ 134 h 277"/>
              <a:gd name="T36" fmla="*/ 52 w 905"/>
              <a:gd name="T37" fmla="*/ 144 h 277"/>
              <a:gd name="T38" fmla="*/ 54 w 905"/>
              <a:gd name="T39" fmla="*/ 148 h 277"/>
              <a:gd name="T40" fmla="*/ 53 w 905"/>
              <a:gd name="T41" fmla="*/ 152 h 277"/>
              <a:gd name="T42" fmla="*/ 94 w 905"/>
              <a:gd name="T43" fmla="*/ 192 h 277"/>
              <a:gd name="T44" fmla="*/ 159 w 905"/>
              <a:gd name="T45" fmla="*/ 218 h 277"/>
              <a:gd name="T46" fmla="*/ 203 w 905"/>
              <a:gd name="T47" fmla="*/ 240 h 277"/>
              <a:gd name="T48" fmla="*/ 215 w 905"/>
              <a:gd name="T49" fmla="*/ 251 h 277"/>
              <a:gd name="T50" fmla="*/ 218 w 905"/>
              <a:gd name="T51" fmla="*/ 251 h 277"/>
              <a:gd name="T52" fmla="*/ 222 w 905"/>
              <a:gd name="T53" fmla="*/ 254 h 277"/>
              <a:gd name="T54" fmla="*/ 231 w 905"/>
              <a:gd name="T55" fmla="*/ 259 h 277"/>
              <a:gd name="T56" fmla="*/ 231 w 905"/>
              <a:gd name="T57" fmla="*/ 258 h 277"/>
              <a:gd name="T58" fmla="*/ 255 w 905"/>
              <a:gd name="T59" fmla="*/ 263 h 277"/>
              <a:gd name="T60" fmla="*/ 254 w 905"/>
              <a:gd name="T61" fmla="*/ 267 h 277"/>
              <a:gd name="T62" fmla="*/ 329 w 905"/>
              <a:gd name="T63" fmla="*/ 274 h 277"/>
              <a:gd name="T64" fmla="*/ 442 w 905"/>
              <a:gd name="T65" fmla="*/ 247 h 277"/>
              <a:gd name="T66" fmla="*/ 484 w 905"/>
              <a:gd name="T67" fmla="*/ 245 h 277"/>
              <a:gd name="T68" fmla="*/ 587 w 905"/>
              <a:gd name="T69" fmla="*/ 210 h 277"/>
              <a:gd name="T70" fmla="*/ 680 w 905"/>
              <a:gd name="T71" fmla="*/ 193 h 277"/>
              <a:gd name="T72" fmla="*/ 810 w 905"/>
              <a:gd name="T73" fmla="*/ 149 h 277"/>
              <a:gd name="T74" fmla="*/ 902 w 905"/>
              <a:gd name="T75" fmla="*/ 12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05" h="277">
                <a:moveTo>
                  <a:pt x="902" y="124"/>
                </a:moveTo>
                <a:cubicBezTo>
                  <a:pt x="897" y="98"/>
                  <a:pt x="851" y="70"/>
                  <a:pt x="802" y="69"/>
                </a:cubicBezTo>
                <a:cubicBezTo>
                  <a:pt x="752" y="66"/>
                  <a:pt x="702" y="62"/>
                  <a:pt x="649" y="59"/>
                </a:cubicBezTo>
                <a:cubicBezTo>
                  <a:pt x="630" y="59"/>
                  <a:pt x="611" y="58"/>
                  <a:pt x="591" y="57"/>
                </a:cubicBezTo>
                <a:cubicBezTo>
                  <a:pt x="589" y="57"/>
                  <a:pt x="587" y="57"/>
                  <a:pt x="586" y="57"/>
                </a:cubicBezTo>
                <a:cubicBezTo>
                  <a:pt x="552" y="59"/>
                  <a:pt x="510" y="67"/>
                  <a:pt x="492" y="63"/>
                </a:cubicBezTo>
                <a:cubicBezTo>
                  <a:pt x="485" y="61"/>
                  <a:pt x="478" y="58"/>
                  <a:pt x="471" y="56"/>
                </a:cubicBezTo>
                <a:cubicBezTo>
                  <a:pt x="456" y="52"/>
                  <a:pt x="441" y="47"/>
                  <a:pt x="426" y="42"/>
                </a:cubicBezTo>
                <a:cubicBezTo>
                  <a:pt x="421" y="45"/>
                  <a:pt x="417" y="47"/>
                  <a:pt x="413" y="50"/>
                </a:cubicBezTo>
                <a:cubicBezTo>
                  <a:pt x="385" y="44"/>
                  <a:pt x="347" y="52"/>
                  <a:pt x="316" y="55"/>
                </a:cubicBezTo>
                <a:cubicBezTo>
                  <a:pt x="316" y="55"/>
                  <a:pt x="316" y="55"/>
                  <a:pt x="316" y="55"/>
                </a:cubicBezTo>
                <a:cubicBezTo>
                  <a:pt x="321" y="46"/>
                  <a:pt x="301" y="46"/>
                  <a:pt x="296" y="46"/>
                </a:cubicBezTo>
                <a:cubicBezTo>
                  <a:pt x="272" y="46"/>
                  <a:pt x="262" y="42"/>
                  <a:pt x="243" y="37"/>
                </a:cubicBezTo>
                <a:cubicBezTo>
                  <a:pt x="239" y="37"/>
                  <a:pt x="235" y="37"/>
                  <a:pt x="232" y="37"/>
                </a:cubicBezTo>
                <a:cubicBezTo>
                  <a:pt x="212" y="36"/>
                  <a:pt x="191" y="37"/>
                  <a:pt x="171" y="33"/>
                </a:cubicBezTo>
                <a:cubicBezTo>
                  <a:pt x="113" y="36"/>
                  <a:pt x="130" y="0"/>
                  <a:pt x="92" y="4"/>
                </a:cubicBezTo>
                <a:cubicBezTo>
                  <a:pt x="83" y="6"/>
                  <a:pt x="74" y="7"/>
                  <a:pt x="66" y="7"/>
                </a:cubicBezTo>
                <a:cubicBezTo>
                  <a:pt x="56" y="7"/>
                  <a:pt x="46" y="6"/>
                  <a:pt x="37" y="5"/>
                </a:cubicBezTo>
                <a:cubicBezTo>
                  <a:pt x="32" y="7"/>
                  <a:pt x="26" y="8"/>
                  <a:pt x="21" y="8"/>
                </a:cubicBezTo>
                <a:cubicBezTo>
                  <a:pt x="6" y="11"/>
                  <a:pt x="8" y="4"/>
                  <a:pt x="1" y="4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1" y="5"/>
                  <a:pt x="0" y="5"/>
                </a:cubicBezTo>
                <a:cubicBezTo>
                  <a:pt x="6" y="12"/>
                  <a:pt x="11" y="20"/>
                  <a:pt x="10" y="28"/>
                </a:cubicBezTo>
                <a:cubicBezTo>
                  <a:pt x="10" y="31"/>
                  <a:pt x="9" y="34"/>
                  <a:pt x="7" y="37"/>
                </a:cubicBezTo>
                <a:cubicBezTo>
                  <a:pt x="5" y="44"/>
                  <a:pt x="30" y="52"/>
                  <a:pt x="41" y="59"/>
                </a:cubicBezTo>
                <a:cubicBezTo>
                  <a:pt x="48" y="71"/>
                  <a:pt x="33" y="79"/>
                  <a:pt x="19" y="88"/>
                </a:cubicBezTo>
                <a:cubicBezTo>
                  <a:pt x="17" y="90"/>
                  <a:pt x="14" y="91"/>
                  <a:pt x="12" y="93"/>
                </a:cubicBezTo>
                <a:cubicBezTo>
                  <a:pt x="12" y="93"/>
                  <a:pt x="12" y="92"/>
                  <a:pt x="11" y="92"/>
                </a:cubicBezTo>
                <a:cubicBezTo>
                  <a:pt x="9" y="93"/>
                  <a:pt x="7" y="94"/>
                  <a:pt x="6" y="96"/>
                </a:cubicBezTo>
                <a:cubicBezTo>
                  <a:pt x="11" y="98"/>
                  <a:pt x="16" y="101"/>
                  <a:pt x="20" y="104"/>
                </a:cubicBezTo>
                <a:cubicBezTo>
                  <a:pt x="22" y="104"/>
                  <a:pt x="23" y="104"/>
                  <a:pt x="25" y="105"/>
                </a:cubicBezTo>
                <a:cubicBezTo>
                  <a:pt x="25" y="105"/>
                  <a:pt x="24" y="106"/>
                  <a:pt x="22" y="106"/>
                </a:cubicBezTo>
                <a:cubicBezTo>
                  <a:pt x="29" y="110"/>
                  <a:pt x="34" y="115"/>
                  <a:pt x="37" y="120"/>
                </a:cubicBezTo>
                <a:cubicBezTo>
                  <a:pt x="40" y="125"/>
                  <a:pt x="45" y="129"/>
                  <a:pt x="50" y="133"/>
                </a:cubicBezTo>
                <a:cubicBezTo>
                  <a:pt x="52" y="132"/>
                  <a:pt x="55" y="132"/>
                  <a:pt x="57" y="133"/>
                </a:cubicBezTo>
                <a:cubicBezTo>
                  <a:pt x="55" y="133"/>
                  <a:pt x="53" y="133"/>
                  <a:pt x="52" y="134"/>
                </a:cubicBezTo>
                <a:cubicBezTo>
                  <a:pt x="55" y="136"/>
                  <a:pt x="58" y="137"/>
                  <a:pt x="61" y="139"/>
                </a:cubicBezTo>
                <a:cubicBezTo>
                  <a:pt x="59" y="141"/>
                  <a:pt x="58" y="143"/>
                  <a:pt x="52" y="144"/>
                </a:cubicBezTo>
                <a:cubicBezTo>
                  <a:pt x="57" y="147"/>
                  <a:pt x="63" y="147"/>
                  <a:pt x="69" y="146"/>
                </a:cubicBezTo>
                <a:cubicBezTo>
                  <a:pt x="64" y="147"/>
                  <a:pt x="60" y="147"/>
                  <a:pt x="54" y="148"/>
                </a:cubicBezTo>
                <a:cubicBezTo>
                  <a:pt x="56" y="148"/>
                  <a:pt x="57" y="149"/>
                  <a:pt x="57" y="150"/>
                </a:cubicBezTo>
                <a:cubicBezTo>
                  <a:pt x="56" y="151"/>
                  <a:pt x="55" y="152"/>
                  <a:pt x="53" y="152"/>
                </a:cubicBezTo>
                <a:cubicBezTo>
                  <a:pt x="72" y="163"/>
                  <a:pt x="88" y="174"/>
                  <a:pt x="89" y="191"/>
                </a:cubicBezTo>
                <a:cubicBezTo>
                  <a:pt x="91" y="192"/>
                  <a:pt x="93" y="192"/>
                  <a:pt x="94" y="192"/>
                </a:cubicBezTo>
                <a:cubicBezTo>
                  <a:pt x="116" y="197"/>
                  <a:pt x="123" y="204"/>
                  <a:pt x="122" y="212"/>
                </a:cubicBezTo>
                <a:cubicBezTo>
                  <a:pt x="135" y="213"/>
                  <a:pt x="149" y="214"/>
                  <a:pt x="159" y="218"/>
                </a:cubicBezTo>
                <a:cubicBezTo>
                  <a:pt x="174" y="224"/>
                  <a:pt x="188" y="232"/>
                  <a:pt x="202" y="240"/>
                </a:cubicBezTo>
                <a:cubicBezTo>
                  <a:pt x="202" y="240"/>
                  <a:pt x="203" y="240"/>
                  <a:pt x="203" y="240"/>
                </a:cubicBezTo>
                <a:cubicBezTo>
                  <a:pt x="203" y="251"/>
                  <a:pt x="203" y="251"/>
                  <a:pt x="203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6" y="251"/>
                  <a:pt x="216" y="251"/>
                  <a:pt x="216" y="251"/>
                </a:cubicBezTo>
                <a:cubicBezTo>
                  <a:pt x="217" y="251"/>
                  <a:pt x="217" y="251"/>
                  <a:pt x="218" y="251"/>
                </a:cubicBezTo>
                <a:cubicBezTo>
                  <a:pt x="225" y="251"/>
                  <a:pt x="225" y="251"/>
                  <a:pt x="225" y="251"/>
                </a:cubicBezTo>
                <a:cubicBezTo>
                  <a:pt x="224" y="252"/>
                  <a:pt x="223" y="253"/>
                  <a:pt x="222" y="254"/>
                </a:cubicBezTo>
                <a:cubicBezTo>
                  <a:pt x="224" y="255"/>
                  <a:pt x="227" y="257"/>
                  <a:pt x="230" y="258"/>
                </a:cubicBezTo>
                <a:cubicBezTo>
                  <a:pt x="230" y="259"/>
                  <a:pt x="230" y="259"/>
                  <a:pt x="231" y="259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7" y="261"/>
                  <a:pt x="243" y="263"/>
                  <a:pt x="249" y="265"/>
                </a:cubicBezTo>
                <a:cubicBezTo>
                  <a:pt x="251" y="265"/>
                  <a:pt x="253" y="264"/>
                  <a:pt x="255" y="263"/>
                </a:cubicBezTo>
                <a:cubicBezTo>
                  <a:pt x="254" y="264"/>
                  <a:pt x="252" y="265"/>
                  <a:pt x="250" y="265"/>
                </a:cubicBezTo>
                <a:cubicBezTo>
                  <a:pt x="251" y="266"/>
                  <a:pt x="253" y="266"/>
                  <a:pt x="254" y="267"/>
                </a:cubicBezTo>
                <a:cubicBezTo>
                  <a:pt x="262" y="264"/>
                  <a:pt x="278" y="259"/>
                  <a:pt x="293" y="254"/>
                </a:cubicBezTo>
                <a:cubicBezTo>
                  <a:pt x="303" y="266"/>
                  <a:pt x="316" y="272"/>
                  <a:pt x="329" y="274"/>
                </a:cubicBezTo>
                <a:cubicBezTo>
                  <a:pt x="354" y="277"/>
                  <a:pt x="384" y="267"/>
                  <a:pt x="414" y="257"/>
                </a:cubicBezTo>
                <a:cubicBezTo>
                  <a:pt x="423" y="253"/>
                  <a:pt x="433" y="250"/>
                  <a:pt x="442" y="247"/>
                </a:cubicBezTo>
                <a:cubicBezTo>
                  <a:pt x="450" y="245"/>
                  <a:pt x="457" y="242"/>
                  <a:pt x="465" y="241"/>
                </a:cubicBezTo>
                <a:cubicBezTo>
                  <a:pt x="473" y="238"/>
                  <a:pt x="484" y="245"/>
                  <a:pt x="484" y="245"/>
                </a:cubicBezTo>
                <a:cubicBezTo>
                  <a:pt x="498" y="243"/>
                  <a:pt x="510" y="240"/>
                  <a:pt x="522" y="236"/>
                </a:cubicBezTo>
                <a:cubicBezTo>
                  <a:pt x="544" y="228"/>
                  <a:pt x="564" y="218"/>
                  <a:pt x="587" y="210"/>
                </a:cubicBezTo>
                <a:cubicBezTo>
                  <a:pt x="603" y="205"/>
                  <a:pt x="619" y="201"/>
                  <a:pt x="639" y="199"/>
                </a:cubicBezTo>
                <a:cubicBezTo>
                  <a:pt x="653" y="198"/>
                  <a:pt x="667" y="196"/>
                  <a:pt x="680" y="193"/>
                </a:cubicBezTo>
                <a:cubicBezTo>
                  <a:pt x="690" y="191"/>
                  <a:pt x="700" y="188"/>
                  <a:pt x="710" y="185"/>
                </a:cubicBezTo>
                <a:cubicBezTo>
                  <a:pt x="744" y="174"/>
                  <a:pt x="776" y="160"/>
                  <a:pt x="810" y="149"/>
                </a:cubicBezTo>
                <a:cubicBezTo>
                  <a:pt x="817" y="146"/>
                  <a:pt x="829" y="153"/>
                  <a:pt x="837" y="151"/>
                </a:cubicBezTo>
                <a:cubicBezTo>
                  <a:pt x="866" y="146"/>
                  <a:pt x="905" y="133"/>
                  <a:pt x="902" y="124"/>
                </a:cubicBezTo>
                <a:close/>
              </a:path>
            </a:pathLst>
          </a:cu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sz="1350"/>
          </a:p>
        </p:txBody>
      </p:sp>
      <p:sp>
        <p:nvSpPr>
          <p:cNvPr id="14" name="Freeform 27"/>
          <p:cNvSpPr>
            <a:spLocks/>
          </p:cNvSpPr>
          <p:nvPr userDrawn="1"/>
        </p:nvSpPr>
        <p:spPr bwMode="auto">
          <a:xfrm>
            <a:off x="3438613" y="2563076"/>
            <a:ext cx="3310025" cy="1352550"/>
          </a:xfrm>
          <a:custGeom>
            <a:avLst/>
            <a:gdLst>
              <a:gd name="T0" fmla="*/ 802 w 905"/>
              <a:gd name="T1" fmla="*/ 69 h 277"/>
              <a:gd name="T2" fmla="*/ 591 w 905"/>
              <a:gd name="T3" fmla="*/ 57 h 277"/>
              <a:gd name="T4" fmla="*/ 492 w 905"/>
              <a:gd name="T5" fmla="*/ 63 h 277"/>
              <a:gd name="T6" fmla="*/ 426 w 905"/>
              <a:gd name="T7" fmla="*/ 42 h 277"/>
              <a:gd name="T8" fmla="*/ 316 w 905"/>
              <a:gd name="T9" fmla="*/ 55 h 277"/>
              <a:gd name="T10" fmla="*/ 296 w 905"/>
              <a:gd name="T11" fmla="*/ 46 h 277"/>
              <a:gd name="T12" fmla="*/ 232 w 905"/>
              <a:gd name="T13" fmla="*/ 37 h 277"/>
              <a:gd name="T14" fmla="*/ 92 w 905"/>
              <a:gd name="T15" fmla="*/ 4 h 277"/>
              <a:gd name="T16" fmla="*/ 37 w 905"/>
              <a:gd name="T17" fmla="*/ 5 h 277"/>
              <a:gd name="T18" fmla="*/ 1 w 905"/>
              <a:gd name="T19" fmla="*/ 4 h 277"/>
              <a:gd name="T20" fmla="*/ 0 w 905"/>
              <a:gd name="T21" fmla="*/ 5 h 277"/>
              <a:gd name="T22" fmla="*/ 7 w 905"/>
              <a:gd name="T23" fmla="*/ 37 h 277"/>
              <a:gd name="T24" fmla="*/ 19 w 905"/>
              <a:gd name="T25" fmla="*/ 88 h 277"/>
              <a:gd name="T26" fmla="*/ 11 w 905"/>
              <a:gd name="T27" fmla="*/ 92 h 277"/>
              <a:gd name="T28" fmla="*/ 20 w 905"/>
              <a:gd name="T29" fmla="*/ 104 h 277"/>
              <a:gd name="T30" fmla="*/ 22 w 905"/>
              <a:gd name="T31" fmla="*/ 106 h 277"/>
              <a:gd name="T32" fmla="*/ 50 w 905"/>
              <a:gd name="T33" fmla="*/ 133 h 277"/>
              <a:gd name="T34" fmla="*/ 52 w 905"/>
              <a:gd name="T35" fmla="*/ 134 h 277"/>
              <a:gd name="T36" fmla="*/ 52 w 905"/>
              <a:gd name="T37" fmla="*/ 144 h 277"/>
              <a:gd name="T38" fmla="*/ 54 w 905"/>
              <a:gd name="T39" fmla="*/ 148 h 277"/>
              <a:gd name="T40" fmla="*/ 53 w 905"/>
              <a:gd name="T41" fmla="*/ 152 h 277"/>
              <a:gd name="T42" fmla="*/ 94 w 905"/>
              <a:gd name="T43" fmla="*/ 192 h 277"/>
              <a:gd name="T44" fmla="*/ 159 w 905"/>
              <a:gd name="T45" fmla="*/ 218 h 277"/>
              <a:gd name="T46" fmla="*/ 203 w 905"/>
              <a:gd name="T47" fmla="*/ 240 h 277"/>
              <a:gd name="T48" fmla="*/ 215 w 905"/>
              <a:gd name="T49" fmla="*/ 251 h 277"/>
              <a:gd name="T50" fmla="*/ 218 w 905"/>
              <a:gd name="T51" fmla="*/ 251 h 277"/>
              <a:gd name="T52" fmla="*/ 222 w 905"/>
              <a:gd name="T53" fmla="*/ 254 h 277"/>
              <a:gd name="T54" fmla="*/ 231 w 905"/>
              <a:gd name="T55" fmla="*/ 259 h 277"/>
              <a:gd name="T56" fmla="*/ 231 w 905"/>
              <a:gd name="T57" fmla="*/ 258 h 277"/>
              <a:gd name="T58" fmla="*/ 255 w 905"/>
              <a:gd name="T59" fmla="*/ 263 h 277"/>
              <a:gd name="T60" fmla="*/ 254 w 905"/>
              <a:gd name="T61" fmla="*/ 267 h 277"/>
              <a:gd name="T62" fmla="*/ 329 w 905"/>
              <a:gd name="T63" fmla="*/ 274 h 277"/>
              <a:gd name="T64" fmla="*/ 442 w 905"/>
              <a:gd name="T65" fmla="*/ 247 h 277"/>
              <a:gd name="T66" fmla="*/ 484 w 905"/>
              <a:gd name="T67" fmla="*/ 245 h 277"/>
              <a:gd name="T68" fmla="*/ 587 w 905"/>
              <a:gd name="T69" fmla="*/ 210 h 277"/>
              <a:gd name="T70" fmla="*/ 680 w 905"/>
              <a:gd name="T71" fmla="*/ 193 h 277"/>
              <a:gd name="T72" fmla="*/ 810 w 905"/>
              <a:gd name="T73" fmla="*/ 149 h 277"/>
              <a:gd name="T74" fmla="*/ 902 w 905"/>
              <a:gd name="T75" fmla="*/ 12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05" h="277">
                <a:moveTo>
                  <a:pt x="902" y="124"/>
                </a:moveTo>
                <a:cubicBezTo>
                  <a:pt x="897" y="98"/>
                  <a:pt x="851" y="70"/>
                  <a:pt x="802" y="69"/>
                </a:cubicBezTo>
                <a:cubicBezTo>
                  <a:pt x="752" y="66"/>
                  <a:pt x="702" y="62"/>
                  <a:pt x="649" y="59"/>
                </a:cubicBezTo>
                <a:cubicBezTo>
                  <a:pt x="630" y="59"/>
                  <a:pt x="611" y="58"/>
                  <a:pt x="591" y="57"/>
                </a:cubicBezTo>
                <a:cubicBezTo>
                  <a:pt x="589" y="57"/>
                  <a:pt x="587" y="57"/>
                  <a:pt x="586" y="57"/>
                </a:cubicBezTo>
                <a:cubicBezTo>
                  <a:pt x="552" y="59"/>
                  <a:pt x="510" y="67"/>
                  <a:pt x="492" y="63"/>
                </a:cubicBezTo>
                <a:cubicBezTo>
                  <a:pt x="485" y="61"/>
                  <a:pt x="478" y="58"/>
                  <a:pt x="471" y="56"/>
                </a:cubicBezTo>
                <a:cubicBezTo>
                  <a:pt x="456" y="52"/>
                  <a:pt x="441" y="47"/>
                  <a:pt x="426" y="42"/>
                </a:cubicBezTo>
                <a:cubicBezTo>
                  <a:pt x="421" y="45"/>
                  <a:pt x="417" y="47"/>
                  <a:pt x="413" y="50"/>
                </a:cubicBezTo>
                <a:cubicBezTo>
                  <a:pt x="385" y="44"/>
                  <a:pt x="347" y="52"/>
                  <a:pt x="316" y="55"/>
                </a:cubicBezTo>
                <a:cubicBezTo>
                  <a:pt x="316" y="55"/>
                  <a:pt x="316" y="55"/>
                  <a:pt x="316" y="55"/>
                </a:cubicBezTo>
                <a:cubicBezTo>
                  <a:pt x="321" y="46"/>
                  <a:pt x="301" y="46"/>
                  <a:pt x="296" y="46"/>
                </a:cubicBezTo>
                <a:cubicBezTo>
                  <a:pt x="272" y="46"/>
                  <a:pt x="262" y="42"/>
                  <a:pt x="243" y="37"/>
                </a:cubicBezTo>
                <a:cubicBezTo>
                  <a:pt x="239" y="37"/>
                  <a:pt x="235" y="37"/>
                  <a:pt x="232" y="37"/>
                </a:cubicBezTo>
                <a:cubicBezTo>
                  <a:pt x="212" y="36"/>
                  <a:pt x="191" y="37"/>
                  <a:pt x="171" y="33"/>
                </a:cubicBezTo>
                <a:cubicBezTo>
                  <a:pt x="113" y="36"/>
                  <a:pt x="130" y="0"/>
                  <a:pt x="92" y="4"/>
                </a:cubicBezTo>
                <a:cubicBezTo>
                  <a:pt x="83" y="6"/>
                  <a:pt x="74" y="7"/>
                  <a:pt x="66" y="7"/>
                </a:cubicBezTo>
                <a:cubicBezTo>
                  <a:pt x="56" y="7"/>
                  <a:pt x="46" y="6"/>
                  <a:pt x="37" y="5"/>
                </a:cubicBezTo>
                <a:cubicBezTo>
                  <a:pt x="32" y="7"/>
                  <a:pt x="26" y="8"/>
                  <a:pt x="21" y="8"/>
                </a:cubicBezTo>
                <a:cubicBezTo>
                  <a:pt x="6" y="11"/>
                  <a:pt x="8" y="4"/>
                  <a:pt x="1" y="4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1" y="5"/>
                  <a:pt x="0" y="5"/>
                </a:cubicBezTo>
                <a:cubicBezTo>
                  <a:pt x="6" y="12"/>
                  <a:pt x="11" y="20"/>
                  <a:pt x="10" y="28"/>
                </a:cubicBezTo>
                <a:cubicBezTo>
                  <a:pt x="10" y="31"/>
                  <a:pt x="9" y="34"/>
                  <a:pt x="7" y="37"/>
                </a:cubicBezTo>
                <a:cubicBezTo>
                  <a:pt x="5" y="44"/>
                  <a:pt x="30" y="52"/>
                  <a:pt x="41" y="59"/>
                </a:cubicBezTo>
                <a:cubicBezTo>
                  <a:pt x="48" y="71"/>
                  <a:pt x="33" y="79"/>
                  <a:pt x="19" y="88"/>
                </a:cubicBezTo>
                <a:cubicBezTo>
                  <a:pt x="17" y="90"/>
                  <a:pt x="14" y="91"/>
                  <a:pt x="12" y="93"/>
                </a:cubicBezTo>
                <a:cubicBezTo>
                  <a:pt x="12" y="93"/>
                  <a:pt x="12" y="92"/>
                  <a:pt x="11" y="92"/>
                </a:cubicBezTo>
                <a:cubicBezTo>
                  <a:pt x="9" y="93"/>
                  <a:pt x="7" y="94"/>
                  <a:pt x="6" y="96"/>
                </a:cubicBezTo>
                <a:cubicBezTo>
                  <a:pt x="11" y="98"/>
                  <a:pt x="16" y="101"/>
                  <a:pt x="20" y="104"/>
                </a:cubicBezTo>
                <a:cubicBezTo>
                  <a:pt x="22" y="104"/>
                  <a:pt x="23" y="104"/>
                  <a:pt x="25" y="105"/>
                </a:cubicBezTo>
                <a:cubicBezTo>
                  <a:pt x="25" y="105"/>
                  <a:pt x="24" y="106"/>
                  <a:pt x="22" y="106"/>
                </a:cubicBezTo>
                <a:cubicBezTo>
                  <a:pt x="29" y="110"/>
                  <a:pt x="34" y="115"/>
                  <a:pt x="37" y="120"/>
                </a:cubicBezTo>
                <a:cubicBezTo>
                  <a:pt x="40" y="125"/>
                  <a:pt x="45" y="129"/>
                  <a:pt x="50" y="133"/>
                </a:cubicBezTo>
                <a:cubicBezTo>
                  <a:pt x="52" y="132"/>
                  <a:pt x="55" y="132"/>
                  <a:pt x="57" y="133"/>
                </a:cubicBezTo>
                <a:cubicBezTo>
                  <a:pt x="55" y="133"/>
                  <a:pt x="53" y="133"/>
                  <a:pt x="52" y="134"/>
                </a:cubicBezTo>
                <a:cubicBezTo>
                  <a:pt x="55" y="136"/>
                  <a:pt x="58" y="137"/>
                  <a:pt x="61" y="139"/>
                </a:cubicBezTo>
                <a:cubicBezTo>
                  <a:pt x="59" y="141"/>
                  <a:pt x="58" y="143"/>
                  <a:pt x="52" y="144"/>
                </a:cubicBezTo>
                <a:cubicBezTo>
                  <a:pt x="57" y="147"/>
                  <a:pt x="63" y="147"/>
                  <a:pt x="69" y="146"/>
                </a:cubicBezTo>
                <a:cubicBezTo>
                  <a:pt x="64" y="147"/>
                  <a:pt x="60" y="147"/>
                  <a:pt x="54" y="148"/>
                </a:cubicBezTo>
                <a:cubicBezTo>
                  <a:pt x="56" y="148"/>
                  <a:pt x="57" y="149"/>
                  <a:pt x="57" y="150"/>
                </a:cubicBezTo>
                <a:cubicBezTo>
                  <a:pt x="56" y="151"/>
                  <a:pt x="55" y="152"/>
                  <a:pt x="53" y="152"/>
                </a:cubicBezTo>
                <a:cubicBezTo>
                  <a:pt x="72" y="163"/>
                  <a:pt x="88" y="174"/>
                  <a:pt x="89" y="191"/>
                </a:cubicBezTo>
                <a:cubicBezTo>
                  <a:pt x="91" y="192"/>
                  <a:pt x="93" y="192"/>
                  <a:pt x="94" y="192"/>
                </a:cubicBezTo>
                <a:cubicBezTo>
                  <a:pt x="116" y="197"/>
                  <a:pt x="123" y="204"/>
                  <a:pt x="122" y="212"/>
                </a:cubicBezTo>
                <a:cubicBezTo>
                  <a:pt x="135" y="213"/>
                  <a:pt x="149" y="214"/>
                  <a:pt x="159" y="218"/>
                </a:cubicBezTo>
                <a:cubicBezTo>
                  <a:pt x="174" y="224"/>
                  <a:pt x="188" y="232"/>
                  <a:pt x="202" y="240"/>
                </a:cubicBezTo>
                <a:cubicBezTo>
                  <a:pt x="202" y="240"/>
                  <a:pt x="203" y="240"/>
                  <a:pt x="203" y="240"/>
                </a:cubicBezTo>
                <a:cubicBezTo>
                  <a:pt x="203" y="251"/>
                  <a:pt x="203" y="251"/>
                  <a:pt x="203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6" y="251"/>
                  <a:pt x="216" y="251"/>
                  <a:pt x="216" y="251"/>
                </a:cubicBezTo>
                <a:cubicBezTo>
                  <a:pt x="217" y="251"/>
                  <a:pt x="217" y="251"/>
                  <a:pt x="218" y="251"/>
                </a:cubicBezTo>
                <a:cubicBezTo>
                  <a:pt x="225" y="251"/>
                  <a:pt x="225" y="251"/>
                  <a:pt x="225" y="251"/>
                </a:cubicBezTo>
                <a:cubicBezTo>
                  <a:pt x="224" y="252"/>
                  <a:pt x="223" y="253"/>
                  <a:pt x="222" y="254"/>
                </a:cubicBezTo>
                <a:cubicBezTo>
                  <a:pt x="224" y="255"/>
                  <a:pt x="227" y="257"/>
                  <a:pt x="230" y="258"/>
                </a:cubicBezTo>
                <a:cubicBezTo>
                  <a:pt x="230" y="259"/>
                  <a:pt x="230" y="259"/>
                  <a:pt x="231" y="259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7" y="261"/>
                  <a:pt x="243" y="263"/>
                  <a:pt x="249" y="265"/>
                </a:cubicBezTo>
                <a:cubicBezTo>
                  <a:pt x="251" y="265"/>
                  <a:pt x="253" y="264"/>
                  <a:pt x="255" y="263"/>
                </a:cubicBezTo>
                <a:cubicBezTo>
                  <a:pt x="254" y="264"/>
                  <a:pt x="252" y="265"/>
                  <a:pt x="250" y="265"/>
                </a:cubicBezTo>
                <a:cubicBezTo>
                  <a:pt x="251" y="266"/>
                  <a:pt x="253" y="266"/>
                  <a:pt x="254" y="267"/>
                </a:cubicBezTo>
                <a:cubicBezTo>
                  <a:pt x="262" y="264"/>
                  <a:pt x="278" y="259"/>
                  <a:pt x="293" y="254"/>
                </a:cubicBezTo>
                <a:cubicBezTo>
                  <a:pt x="303" y="266"/>
                  <a:pt x="316" y="272"/>
                  <a:pt x="329" y="274"/>
                </a:cubicBezTo>
                <a:cubicBezTo>
                  <a:pt x="354" y="277"/>
                  <a:pt x="384" y="267"/>
                  <a:pt x="414" y="257"/>
                </a:cubicBezTo>
                <a:cubicBezTo>
                  <a:pt x="423" y="253"/>
                  <a:pt x="433" y="250"/>
                  <a:pt x="442" y="247"/>
                </a:cubicBezTo>
                <a:cubicBezTo>
                  <a:pt x="450" y="245"/>
                  <a:pt x="457" y="242"/>
                  <a:pt x="465" y="241"/>
                </a:cubicBezTo>
                <a:cubicBezTo>
                  <a:pt x="473" y="238"/>
                  <a:pt x="484" y="245"/>
                  <a:pt x="484" y="245"/>
                </a:cubicBezTo>
                <a:cubicBezTo>
                  <a:pt x="498" y="243"/>
                  <a:pt x="510" y="240"/>
                  <a:pt x="522" y="236"/>
                </a:cubicBezTo>
                <a:cubicBezTo>
                  <a:pt x="544" y="228"/>
                  <a:pt x="564" y="218"/>
                  <a:pt x="587" y="210"/>
                </a:cubicBezTo>
                <a:cubicBezTo>
                  <a:pt x="603" y="205"/>
                  <a:pt x="619" y="201"/>
                  <a:pt x="639" y="199"/>
                </a:cubicBezTo>
                <a:cubicBezTo>
                  <a:pt x="653" y="198"/>
                  <a:pt x="667" y="196"/>
                  <a:pt x="680" y="193"/>
                </a:cubicBezTo>
                <a:cubicBezTo>
                  <a:pt x="690" y="191"/>
                  <a:pt x="700" y="188"/>
                  <a:pt x="710" y="185"/>
                </a:cubicBezTo>
                <a:cubicBezTo>
                  <a:pt x="744" y="174"/>
                  <a:pt x="776" y="160"/>
                  <a:pt x="810" y="149"/>
                </a:cubicBezTo>
                <a:cubicBezTo>
                  <a:pt x="817" y="146"/>
                  <a:pt x="829" y="153"/>
                  <a:pt x="837" y="151"/>
                </a:cubicBezTo>
                <a:cubicBezTo>
                  <a:pt x="866" y="146"/>
                  <a:pt x="905" y="133"/>
                  <a:pt x="902" y="124"/>
                </a:cubicBezTo>
                <a:close/>
              </a:path>
            </a:pathLst>
          </a:cu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sz="135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-392528" y="1468558"/>
            <a:ext cx="7643055" cy="3236792"/>
          </a:xfrm>
          <a:custGeom>
            <a:avLst/>
            <a:gdLst>
              <a:gd name="connsiteX0" fmla="*/ 2561950 w 3443541"/>
              <a:gd name="connsiteY0" fmla="*/ 737 h 2020042"/>
              <a:gd name="connsiteX1" fmla="*/ 2583212 w 3443541"/>
              <a:gd name="connsiteY1" fmla="*/ 9760 h 2020042"/>
              <a:gd name="connsiteX2" fmla="*/ 2846565 w 3443541"/>
              <a:gd name="connsiteY2" fmla="*/ 66390 h 2020042"/>
              <a:gd name="connsiteX3" fmla="*/ 2898594 w 3443541"/>
              <a:gd name="connsiteY3" fmla="*/ 119219 h 2020042"/>
              <a:gd name="connsiteX4" fmla="*/ 3101645 w 3443541"/>
              <a:gd name="connsiteY4" fmla="*/ 80091 h 2020042"/>
              <a:gd name="connsiteX5" fmla="*/ 3043389 w 3443541"/>
              <a:gd name="connsiteY5" fmla="*/ 107031 h 2020042"/>
              <a:gd name="connsiteX6" fmla="*/ 3074106 w 3443541"/>
              <a:gd name="connsiteY6" fmla="*/ 161349 h 2020042"/>
              <a:gd name="connsiteX7" fmla="*/ 2933531 w 3443541"/>
              <a:gd name="connsiteY7" fmla="*/ 188438 h 2020042"/>
              <a:gd name="connsiteX8" fmla="*/ 2939371 w 3443541"/>
              <a:gd name="connsiteY8" fmla="*/ 218741 h 2020042"/>
              <a:gd name="connsiteX9" fmla="*/ 3100771 w 3443541"/>
              <a:gd name="connsiteY9" fmla="*/ 187638 h 2020042"/>
              <a:gd name="connsiteX10" fmla="*/ 3176545 w 3443541"/>
              <a:gd name="connsiteY10" fmla="*/ 251606 h 2020042"/>
              <a:gd name="connsiteX11" fmla="*/ 2914751 w 3443541"/>
              <a:gd name="connsiteY11" fmla="*/ 315149 h 2020042"/>
              <a:gd name="connsiteX12" fmla="*/ 2941416 w 3443541"/>
              <a:gd name="connsiteY12" fmla="*/ 341438 h 2020042"/>
              <a:gd name="connsiteX13" fmla="*/ 2850303 w 3443541"/>
              <a:gd name="connsiteY13" fmla="*/ 358996 h 2020042"/>
              <a:gd name="connsiteX14" fmla="*/ 2678490 w 3443541"/>
              <a:gd name="connsiteY14" fmla="*/ 392105 h 2020042"/>
              <a:gd name="connsiteX15" fmla="*/ 2684330 w 3443541"/>
              <a:gd name="connsiteY15" fmla="*/ 422408 h 2020042"/>
              <a:gd name="connsiteX16" fmla="*/ 2724679 w 3443541"/>
              <a:gd name="connsiteY16" fmla="*/ 414632 h 2020042"/>
              <a:gd name="connsiteX17" fmla="*/ 2736358 w 3443541"/>
              <a:gd name="connsiteY17" fmla="*/ 475238 h 2020042"/>
              <a:gd name="connsiteX18" fmla="*/ 2472558 w 3443541"/>
              <a:gd name="connsiteY18" fmla="*/ 633451 h 2020042"/>
              <a:gd name="connsiteX19" fmla="*/ 2512908 w 3443541"/>
              <a:gd name="connsiteY19" fmla="*/ 625675 h 2020042"/>
              <a:gd name="connsiteX20" fmla="*/ 2521181 w 3443541"/>
              <a:gd name="connsiteY20" fmla="*/ 668605 h 2020042"/>
              <a:gd name="connsiteX21" fmla="*/ 2794167 w 3443541"/>
              <a:gd name="connsiteY21" fmla="*/ 663141 h 2020042"/>
              <a:gd name="connsiteX22" fmla="*/ 2802926 w 3443541"/>
              <a:gd name="connsiteY22" fmla="*/ 708595 h 2020042"/>
              <a:gd name="connsiteX23" fmla="*/ 2741751 w 3443541"/>
              <a:gd name="connsiteY23" fmla="*/ 720383 h 2020042"/>
              <a:gd name="connsiteX24" fmla="*/ 2854468 w 3443541"/>
              <a:gd name="connsiteY24" fmla="*/ 758899 h 2020042"/>
              <a:gd name="connsiteX25" fmla="*/ 3186028 w 3443541"/>
              <a:gd name="connsiteY25" fmla="*/ 742148 h 2020042"/>
              <a:gd name="connsiteX26" fmla="*/ 3215613 w 3443541"/>
              <a:gd name="connsiteY26" fmla="*/ 783589 h 2020042"/>
              <a:gd name="connsiteX27" fmla="*/ 3443541 w 3443541"/>
              <a:gd name="connsiteY27" fmla="*/ 768476 h 2020042"/>
              <a:gd name="connsiteX28" fmla="*/ 2717531 w 3443541"/>
              <a:gd name="connsiteY28" fmla="*/ 922742 h 2020042"/>
              <a:gd name="connsiteX29" fmla="*/ 2685581 w 3443541"/>
              <a:gd name="connsiteY29" fmla="*/ 931816 h 2020042"/>
              <a:gd name="connsiteX30" fmla="*/ 2705297 w 3443541"/>
              <a:gd name="connsiteY30" fmla="*/ 946777 h 2020042"/>
              <a:gd name="connsiteX31" fmla="*/ 2831159 w 3443541"/>
              <a:gd name="connsiteY31" fmla="*/ 1136901 h 2020042"/>
              <a:gd name="connsiteX32" fmla="*/ 2695372 w 3443541"/>
              <a:gd name="connsiteY32" fmla="*/ 1313719 h 2020042"/>
              <a:gd name="connsiteX33" fmla="*/ 2647784 w 3443541"/>
              <a:gd name="connsiteY33" fmla="*/ 1508214 h 2020042"/>
              <a:gd name="connsiteX34" fmla="*/ 2610186 w 3443541"/>
              <a:gd name="connsiteY34" fmla="*/ 1530864 h 2020042"/>
              <a:gd name="connsiteX35" fmla="*/ 2765830 w 3443541"/>
              <a:gd name="connsiteY35" fmla="*/ 1577906 h 2020042"/>
              <a:gd name="connsiteX36" fmla="*/ 2767438 w 3443541"/>
              <a:gd name="connsiteY36" fmla="*/ 1703144 h 2020042"/>
              <a:gd name="connsiteX37" fmla="*/ 2658122 w 3443541"/>
              <a:gd name="connsiteY37" fmla="*/ 1906447 h 2020042"/>
              <a:gd name="connsiteX38" fmla="*/ 2400583 w 3443541"/>
              <a:gd name="connsiteY38" fmla="*/ 1983529 h 2020042"/>
              <a:gd name="connsiteX39" fmla="*/ 2131536 w 3443541"/>
              <a:gd name="connsiteY39" fmla="*/ 2003895 h 2020042"/>
              <a:gd name="connsiteX40" fmla="*/ 2039960 w 3443541"/>
              <a:gd name="connsiteY40" fmla="*/ 1960689 h 2020042"/>
              <a:gd name="connsiteX41" fmla="*/ 1112905 w 3443541"/>
              <a:gd name="connsiteY41" fmla="*/ 2001841 h 2020042"/>
              <a:gd name="connsiteX42" fmla="*/ 989565 w 3443541"/>
              <a:gd name="connsiteY42" fmla="*/ 2002696 h 2020042"/>
              <a:gd name="connsiteX43" fmla="*/ 1039992 w 3443541"/>
              <a:gd name="connsiteY43" fmla="*/ 1991434 h 2020042"/>
              <a:gd name="connsiteX44" fmla="*/ 978731 w 3443541"/>
              <a:gd name="connsiteY44" fmla="*/ 2002771 h 2020042"/>
              <a:gd name="connsiteX45" fmla="*/ 989565 w 3443541"/>
              <a:gd name="connsiteY45" fmla="*/ 2002696 h 2020042"/>
              <a:gd name="connsiteX46" fmla="*/ 988736 w 3443541"/>
              <a:gd name="connsiteY46" fmla="*/ 2002881 h 2020042"/>
              <a:gd name="connsiteX47" fmla="*/ 854704 w 3443541"/>
              <a:gd name="connsiteY47" fmla="*/ 2010031 h 2020042"/>
              <a:gd name="connsiteX48" fmla="*/ 591777 w 3443541"/>
              <a:gd name="connsiteY48" fmla="*/ 1951458 h 2020042"/>
              <a:gd name="connsiteX49" fmla="*/ 540139 w 3443541"/>
              <a:gd name="connsiteY49" fmla="*/ 1898246 h 2020042"/>
              <a:gd name="connsiteX50" fmla="*/ 336804 w 3443541"/>
              <a:gd name="connsiteY50" fmla="*/ 1935874 h 2020042"/>
              <a:gd name="connsiteX51" fmla="*/ 395258 w 3443541"/>
              <a:gd name="connsiteY51" fmla="*/ 1909365 h 2020042"/>
              <a:gd name="connsiteX52" fmla="*/ 364943 w 3443541"/>
              <a:gd name="connsiteY52" fmla="*/ 1854822 h 2020042"/>
              <a:gd name="connsiteX53" fmla="*/ 505714 w 3443541"/>
              <a:gd name="connsiteY53" fmla="*/ 1828771 h 2020042"/>
              <a:gd name="connsiteX54" fmla="*/ 500098 w 3443541"/>
              <a:gd name="connsiteY54" fmla="*/ 1798427 h 2020042"/>
              <a:gd name="connsiteX55" fmla="*/ 338473 w 3443541"/>
              <a:gd name="connsiteY55" fmla="*/ 1828336 h 2020042"/>
              <a:gd name="connsiteX56" fmla="*/ 263172 w 3443541"/>
              <a:gd name="connsiteY56" fmla="*/ 1763811 h 2020042"/>
              <a:gd name="connsiteX57" fmla="*/ 525428 w 3443541"/>
              <a:gd name="connsiteY57" fmla="*/ 1702202 h 2020042"/>
              <a:gd name="connsiteX58" fmla="*/ 498959 w 3443541"/>
              <a:gd name="connsiteY58" fmla="*/ 1675716 h 2020042"/>
              <a:gd name="connsiteX59" fmla="*/ 590199 w 3443541"/>
              <a:gd name="connsiteY59" fmla="*/ 1658832 h 2020042"/>
              <a:gd name="connsiteX60" fmla="*/ 762251 w 3443541"/>
              <a:gd name="connsiteY60" fmla="*/ 1626993 h 2020042"/>
              <a:gd name="connsiteX61" fmla="*/ 756636 w 3443541"/>
              <a:gd name="connsiteY61" fmla="*/ 1596648 h 2020042"/>
              <a:gd name="connsiteX62" fmla="*/ 716230 w 3443541"/>
              <a:gd name="connsiteY62" fmla="*/ 1604125 h 2020042"/>
              <a:gd name="connsiteX63" fmla="*/ 704999 w 3443541"/>
              <a:gd name="connsiteY63" fmla="*/ 1543435 h 2020042"/>
              <a:gd name="connsiteX64" fmla="*/ 969960 w 3443541"/>
              <a:gd name="connsiteY64" fmla="*/ 1387174 h 2020042"/>
              <a:gd name="connsiteX65" fmla="*/ 929554 w 3443541"/>
              <a:gd name="connsiteY65" fmla="*/ 1394651 h 2020042"/>
              <a:gd name="connsiteX66" fmla="*/ 921599 w 3443541"/>
              <a:gd name="connsiteY66" fmla="*/ 1351663 h 2020042"/>
              <a:gd name="connsiteX67" fmla="*/ 648579 w 3443541"/>
              <a:gd name="connsiteY67" fmla="*/ 1355110 h 2020042"/>
              <a:gd name="connsiteX68" fmla="*/ 640156 w 3443541"/>
              <a:gd name="connsiteY68" fmla="*/ 1309593 h 2020042"/>
              <a:gd name="connsiteX69" fmla="*/ 701416 w 3443541"/>
              <a:gd name="connsiteY69" fmla="*/ 1298257 h 2020042"/>
              <a:gd name="connsiteX70" fmla="*/ 588986 w 3443541"/>
              <a:gd name="connsiteY70" fmla="*/ 1258910 h 2020042"/>
              <a:gd name="connsiteX71" fmla="*/ 257312 w 3443541"/>
              <a:gd name="connsiteY71" fmla="*/ 1273212 h 2020042"/>
              <a:gd name="connsiteX72" fmla="*/ 228035 w 3443541"/>
              <a:gd name="connsiteY72" fmla="*/ 1231554 h 2020042"/>
              <a:gd name="connsiteX73" fmla="*/ 0 w 3443541"/>
              <a:gd name="connsiteY73" fmla="*/ 1244983 h 2020042"/>
              <a:gd name="connsiteX74" fmla="*/ 727130 w 3443541"/>
              <a:gd name="connsiteY74" fmla="*/ 1096081 h 2020042"/>
              <a:gd name="connsiteX75" fmla="*/ 746126 w 3443541"/>
              <a:gd name="connsiteY75" fmla="*/ 1090838 h 2020042"/>
              <a:gd name="connsiteX76" fmla="*/ 740520 w 3443541"/>
              <a:gd name="connsiteY76" fmla="*/ 1086649 h 2020042"/>
              <a:gd name="connsiteX77" fmla="*/ 613258 w 3443541"/>
              <a:gd name="connsiteY77" fmla="*/ 897459 h 2020042"/>
              <a:gd name="connsiteX78" fmla="*/ 747736 w 3443541"/>
              <a:gd name="connsiteY78" fmla="*/ 719644 h 2020042"/>
              <a:gd name="connsiteX79" fmla="*/ 793886 w 3443541"/>
              <a:gd name="connsiteY79" fmla="*/ 524802 h 2020042"/>
              <a:gd name="connsiteX80" fmla="*/ 831316 w 3443541"/>
              <a:gd name="connsiteY80" fmla="*/ 501875 h 2020042"/>
              <a:gd name="connsiteX81" fmla="*/ 675329 w 3443541"/>
              <a:gd name="connsiteY81" fmla="*/ 455984 h 2020042"/>
              <a:gd name="connsiteX82" fmla="*/ 672796 w 3443541"/>
              <a:gd name="connsiteY82" fmla="*/ 330760 h 2020042"/>
              <a:gd name="connsiteX83" fmla="*/ 780609 w 3443541"/>
              <a:gd name="connsiteY83" fmla="*/ 126655 h 2020042"/>
              <a:gd name="connsiteX84" fmla="*/ 1037572 w 3443541"/>
              <a:gd name="connsiteY84" fmla="*/ 47675 h 2020042"/>
              <a:gd name="connsiteX85" fmla="*/ 1306461 w 3443541"/>
              <a:gd name="connsiteY85" fmla="*/ 25323 h 2020042"/>
              <a:gd name="connsiteX86" fmla="*/ 1398353 w 3443541"/>
              <a:gd name="connsiteY86" fmla="*/ 67852 h 2020042"/>
              <a:gd name="connsiteX87" fmla="*/ 2325079 w 3443541"/>
              <a:gd name="connsiteY87" fmla="*/ 19855 h 2020042"/>
              <a:gd name="connsiteX88" fmla="*/ 2448410 w 3443541"/>
              <a:gd name="connsiteY88" fmla="*/ 18090 h 2020042"/>
              <a:gd name="connsiteX89" fmla="*/ 2398066 w 3443541"/>
              <a:gd name="connsiteY89" fmla="*/ 29725 h 2020042"/>
              <a:gd name="connsiteX90" fmla="*/ 2459242 w 3443541"/>
              <a:gd name="connsiteY90" fmla="*/ 17935 h 2020042"/>
              <a:gd name="connsiteX91" fmla="*/ 2448410 w 3443541"/>
              <a:gd name="connsiteY91" fmla="*/ 18090 h 2020042"/>
              <a:gd name="connsiteX92" fmla="*/ 2449237 w 3443541"/>
              <a:gd name="connsiteY92" fmla="*/ 17899 h 2020042"/>
              <a:gd name="connsiteX93" fmla="*/ 2561950 w 3443541"/>
              <a:gd name="connsiteY93" fmla="*/ 737 h 20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443541" h="2020042">
                <a:moveTo>
                  <a:pt x="2561950" y="737"/>
                </a:moveTo>
                <a:cubicBezTo>
                  <a:pt x="2571126" y="1961"/>
                  <a:pt x="2578456" y="4784"/>
                  <a:pt x="2583212" y="9760"/>
                </a:cubicBezTo>
                <a:cubicBezTo>
                  <a:pt x="2658986" y="73728"/>
                  <a:pt x="2747959" y="101106"/>
                  <a:pt x="2846565" y="66390"/>
                </a:cubicBezTo>
                <a:cubicBezTo>
                  <a:pt x="2852404" y="96693"/>
                  <a:pt x="2874849" y="108082"/>
                  <a:pt x="2898594" y="119219"/>
                </a:cubicBezTo>
                <a:cubicBezTo>
                  <a:pt x="2962689" y="122582"/>
                  <a:pt x="3040469" y="91879"/>
                  <a:pt x="3101645" y="80091"/>
                </a:cubicBezTo>
                <a:cubicBezTo>
                  <a:pt x="3083739" y="99255"/>
                  <a:pt x="3062913" y="103269"/>
                  <a:pt x="3043389" y="107031"/>
                </a:cubicBezTo>
                <a:cubicBezTo>
                  <a:pt x="3025483" y="126196"/>
                  <a:pt x="3092011" y="142184"/>
                  <a:pt x="3074106" y="161349"/>
                </a:cubicBezTo>
                <a:cubicBezTo>
                  <a:pt x="3036675" y="184276"/>
                  <a:pt x="2973881" y="180662"/>
                  <a:pt x="2933531" y="188438"/>
                </a:cubicBezTo>
                <a:cubicBezTo>
                  <a:pt x="2933531" y="188438"/>
                  <a:pt x="2933531" y="188438"/>
                  <a:pt x="2939371" y="218741"/>
                </a:cubicBezTo>
                <a:cubicBezTo>
                  <a:pt x="2999245" y="207203"/>
                  <a:pt x="3039595" y="199427"/>
                  <a:pt x="3100771" y="187638"/>
                </a:cubicBezTo>
                <a:cubicBezTo>
                  <a:pt x="3164866" y="191000"/>
                  <a:pt x="3193150" y="232692"/>
                  <a:pt x="3176545" y="251606"/>
                </a:cubicBezTo>
                <a:cubicBezTo>
                  <a:pt x="3099896" y="295185"/>
                  <a:pt x="2996753" y="299347"/>
                  <a:pt x="2914751" y="315149"/>
                </a:cubicBezTo>
                <a:cubicBezTo>
                  <a:pt x="2935577" y="311136"/>
                  <a:pt x="2938496" y="326287"/>
                  <a:pt x="2941416" y="341438"/>
                </a:cubicBezTo>
                <a:lnTo>
                  <a:pt x="2850303" y="358996"/>
                </a:lnTo>
                <a:cubicBezTo>
                  <a:pt x="2794659" y="369719"/>
                  <a:pt x="2739016" y="380441"/>
                  <a:pt x="2678490" y="392105"/>
                </a:cubicBezTo>
                <a:cubicBezTo>
                  <a:pt x="2678490" y="392105"/>
                  <a:pt x="2678490" y="392105"/>
                  <a:pt x="2684330" y="422408"/>
                </a:cubicBezTo>
                <a:cubicBezTo>
                  <a:pt x="2684330" y="422408"/>
                  <a:pt x="2684330" y="422408"/>
                  <a:pt x="2724679" y="414632"/>
                </a:cubicBezTo>
                <a:cubicBezTo>
                  <a:pt x="2727600" y="429784"/>
                  <a:pt x="2733439" y="460086"/>
                  <a:pt x="2736358" y="475238"/>
                </a:cubicBezTo>
                <a:cubicBezTo>
                  <a:pt x="2637266" y="507427"/>
                  <a:pt x="2412257" y="537693"/>
                  <a:pt x="2472558" y="633451"/>
                </a:cubicBezTo>
                <a:cubicBezTo>
                  <a:pt x="2472558" y="633451"/>
                  <a:pt x="2472558" y="633451"/>
                  <a:pt x="2512908" y="625675"/>
                </a:cubicBezTo>
                <a:cubicBezTo>
                  <a:pt x="2515828" y="640827"/>
                  <a:pt x="2521181" y="668605"/>
                  <a:pt x="2521181" y="668605"/>
                </a:cubicBezTo>
                <a:cubicBezTo>
                  <a:pt x="2606102" y="667953"/>
                  <a:pt x="2709246" y="663791"/>
                  <a:pt x="2794167" y="663141"/>
                </a:cubicBezTo>
                <a:cubicBezTo>
                  <a:pt x="2794167" y="663141"/>
                  <a:pt x="2800007" y="693443"/>
                  <a:pt x="2802926" y="708595"/>
                </a:cubicBezTo>
                <a:cubicBezTo>
                  <a:pt x="2782101" y="712608"/>
                  <a:pt x="2761275" y="716621"/>
                  <a:pt x="2741751" y="720383"/>
                </a:cubicBezTo>
                <a:cubicBezTo>
                  <a:pt x="2802926" y="708595"/>
                  <a:pt x="2830723" y="747762"/>
                  <a:pt x="2854468" y="758899"/>
                </a:cubicBezTo>
                <a:cubicBezTo>
                  <a:pt x="2926022" y="807967"/>
                  <a:pt x="3062059" y="750324"/>
                  <a:pt x="3186028" y="742148"/>
                </a:cubicBezTo>
                <a:cubicBezTo>
                  <a:pt x="3206854" y="738135"/>
                  <a:pt x="3212692" y="768437"/>
                  <a:pt x="3215613" y="783589"/>
                </a:cubicBezTo>
                <a:cubicBezTo>
                  <a:pt x="3293392" y="752886"/>
                  <a:pt x="3360408" y="771400"/>
                  <a:pt x="3443541" y="768476"/>
                </a:cubicBezTo>
                <a:cubicBezTo>
                  <a:pt x="3207034" y="849407"/>
                  <a:pt x="2957663" y="863578"/>
                  <a:pt x="2717531" y="922742"/>
                </a:cubicBezTo>
                <a:lnTo>
                  <a:pt x="2685581" y="931816"/>
                </a:lnTo>
                <a:lnTo>
                  <a:pt x="2705297" y="946777"/>
                </a:lnTo>
                <a:cubicBezTo>
                  <a:pt x="2788079" y="1014515"/>
                  <a:pt x="2863368" y="1101517"/>
                  <a:pt x="2831159" y="1136901"/>
                </a:cubicBezTo>
                <a:cubicBezTo>
                  <a:pt x="2815452" y="1168577"/>
                  <a:pt x="2711079" y="1282043"/>
                  <a:pt x="2695372" y="1313719"/>
                </a:cubicBezTo>
                <a:cubicBezTo>
                  <a:pt x="2675821" y="1317336"/>
                  <a:pt x="2637021" y="1450053"/>
                  <a:pt x="2647784" y="1508214"/>
                </a:cubicBezTo>
                <a:cubicBezTo>
                  <a:pt x="2628233" y="1511832"/>
                  <a:pt x="2607378" y="1515691"/>
                  <a:pt x="2610186" y="1530864"/>
                </a:cubicBezTo>
                <a:cubicBezTo>
                  <a:pt x="2621417" y="1591554"/>
                  <a:pt x="2723084" y="1572739"/>
                  <a:pt x="2765830" y="1577906"/>
                </a:cubicBezTo>
                <a:cubicBezTo>
                  <a:pt x="2790998" y="1604632"/>
                  <a:pt x="2782677" y="1668940"/>
                  <a:pt x="2767438" y="1703144"/>
                </a:cubicBezTo>
                <a:cubicBezTo>
                  <a:pt x="2767438" y="1703144"/>
                  <a:pt x="2737430" y="1876079"/>
                  <a:pt x="2658122" y="1906447"/>
                </a:cubicBezTo>
                <a:cubicBezTo>
                  <a:pt x="2580116" y="1936575"/>
                  <a:pt x="2491308" y="1964778"/>
                  <a:pt x="2400583" y="1983529"/>
                </a:cubicBezTo>
                <a:cubicBezTo>
                  <a:pt x="2309856" y="2002280"/>
                  <a:pt x="2217212" y="2011579"/>
                  <a:pt x="2131536" y="2003895"/>
                </a:cubicBezTo>
                <a:cubicBezTo>
                  <a:pt x="2109176" y="1992341"/>
                  <a:pt x="2063622" y="1972002"/>
                  <a:pt x="2039960" y="1960689"/>
                </a:cubicBezTo>
                <a:cubicBezTo>
                  <a:pt x="1738778" y="1920311"/>
                  <a:pt x="1426007" y="1990205"/>
                  <a:pt x="1112905" y="2001841"/>
                </a:cubicBezTo>
                <a:lnTo>
                  <a:pt x="989565" y="2002696"/>
                </a:lnTo>
                <a:lnTo>
                  <a:pt x="1039992" y="1991434"/>
                </a:lnTo>
                <a:cubicBezTo>
                  <a:pt x="1019137" y="1995293"/>
                  <a:pt x="999586" y="1998912"/>
                  <a:pt x="978731" y="2002771"/>
                </a:cubicBezTo>
                <a:lnTo>
                  <a:pt x="989565" y="2002696"/>
                </a:lnTo>
                <a:lnTo>
                  <a:pt x="988736" y="2002881"/>
                </a:lnTo>
                <a:cubicBezTo>
                  <a:pt x="933907" y="2015969"/>
                  <a:pt x="873580" y="2030076"/>
                  <a:pt x="854704" y="2010031"/>
                </a:cubicBezTo>
                <a:cubicBezTo>
                  <a:pt x="779404" y="1945505"/>
                  <a:pt x="690637" y="1917472"/>
                  <a:pt x="591777" y="1951458"/>
                </a:cubicBezTo>
                <a:cubicBezTo>
                  <a:pt x="586161" y="1921113"/>
                  <a:pt x="563802" y="1909559"/>
                  <a:pt x="540139" y="1898246"/>
                </a:cubicBezTo>
                <a:cubicBezTo>
                  <a:pt x="476070" y="1894410"/>
                  <a:pt x="398066" y="1924537"/>
                  <a:pt x="336804" y="1935874"/>
                </a:cubicBezTo>
                <a:cubicBezTo>
                  <a:pt x="354852" y="1916843"/>
                  <a:pt x="375706" y="1912983"/>
                  <a:pt x="395258" y="1909365"/>
                </a:cubicBezTo>
                <a:cubicBezTo>
                  <a:pt x="413305" y="1890333"/>
                  <a:pt x="346896" y="1873854"/>
                  <a:pt x="364943" y="1854822"/>
                </a:cubicBezTo>
                <a:cubicBezTo>
                  <a:pt x="402542" y="1832172"/>
                  <a:pt x="465308" y="1836248"/>
                  <a:pt x="505714" y="1828771"/>
                </a:cubicBezTo>
                <a:cubicBezTo>
                  <a:pt x="505714" y="1828771"/>
                  <a:pt x="505714" y="1828771"/>
                  <a:pt x="500098" y="1798427"/>
                </a:cubicBezTo>
                <a:cubicBezTo>
                  <a:pt x="440140" y="1809522"/>
                  <a:pt x="399734" y="1816999"/>
                  <a:pt x="338473" y="1828336"/>
                </a:cubicBezTo>
                <a:cubicBezTo>
                  <a:pt x="274404" y="1824501"/>
                  <a:pt x="246429" y="1782601"/>
                  <a:pt x="263172" y="1763811"/>
                </a:cubicBezTo>
                <a:cubicBezTo>
                  <a:pt x="340141" y="1720799"/>
                  <a:pt x="443313" y="1717398"/>
                  <a:pt x="525428" y="1702202"/>
                </a:cubicBezTo>
                <a:cubicBezTo>
                  <a:pt x="504574" y="1706061"/>
                  <a:pt x="501766" y="1690889"/>
                  <a:pt x="498959" y="1675716"/>
                </a:cubicBezTo>
                <a:lnTo>
                  <a:pt x="590199" y="1658832"/>
                </a:lnTo>
                <a:cubicBezTo>
                  <a:pt x="645920" y="1648520"/>
                  <a:pt x="701642" y="1638209"/>
                  <a:pt x="762251" y="1626993"/>
                </a:cubicBezTo>
                <a:cubicBezTo>
                  <a:pt x="762251" y="1626993"/>
                  <a:pt x="762251" y="1626993"/>
                  <a:pt x="756636" y="1596648"/>
                </a:cubicBezTo>
                <a:cubicBezTo>
                  <a:pt x="756636" y="1596648"/>
                  <a:pt x="756636" y="1596648"/>
                  <a:pt x="716230" y="1604125"/>
                </a:cubicBezTo>
                <a:cubicBezTo>
                  <a:pt x="713422" y="1588953"/>
                  <a:pt x="707807" y="1558608"/>
                  <a:pt x="704999" y="1543435"/>
                </a:cubicBezTo>
                <a:cubicBezTo>
                  <a:pt x="804326" y="1511978"/>
                  <a:pt x="1029553" y="1483375"/>
                  <a:pt x="969960" y="1387174"/>
                </a:cubicBezTo>
                <a:cubicBezTo>
                  <a:pt x="969960" y="1387174"/>
                  <a:pt x="969960" y="1387174"/>
                  <a:pt x="929554" y="1394651"/>
                </a:cubicBezTo>
                <a:cubicBezTo>
                  <a:pt x="926746" y="1379479"/>
                  <a:pt x="921599" y="1351663"/>
                  <a:pt x="921599" y="1351663"/>
                </a:cubicBezTo>
                <a:cubicBezTo>
                  <a:pt x="836674" y="1351686"/>
                  <a:pt x="733503" y="1355087"/>
                  <a:pt x="648579" y="1355110"/>
                </a:cubicBezTo>
                <a:cubicBezTo>
                  <a:pt x="648579" y="1355110"/>
                  <a:pt x="642963" y="1324766"/>
                  <a:pt x="640156" y="1309593"/>
                </a:cubicBezTo>
                <a:cubicBezTo>
                  <a:pt x="661010" y="1305734"/>
                  <a:pt x="681865" y="1301875"/>
                  <a:pt x="701416" y="1298257"/>
                </a:cubicBezTo>
                <a:cubicBezTo>
                  <a:pt x="640156" y="1309593"/>
                  <a:pt x="612649" y="1270223"/>
                  <a:pt x="588986" y="1258910"/>
                </a:cubicBezTo>
                <a:cubicBezTo>
                  <a:pt x="517797" y="1209315"/>
                  <a:pt x="381339" y="1265952"/>
                  <a:pt x="257312" y="1273212"/>
                </a:cubicBezTo>
                <a:cubicBezTo>
                  <a:pt x="236458" y="1277071"/>
                  <a:pt x="230842" y="1246726"/>
                  <a:pt x="228035" y="1231554"/>
                </a:cubicBezTo>
                <a:cubicBezTo>
                  <a:pt x="150030" y="1261681"/>
                  <a:pt x="83152" y="1242673"/>
                  <a:pt x="0" y="1244983"/>
                </a:cubicBezTo>
                <a:cubicBezTo>
                  <a:pt x="237099" y="1165801"/>
                  <a:pt x="486568" y="1153471"/>
                  <a:pt x="727130" y="1096081"/>
                </a:cubicBezTo>
                <a:lnTo>
                  <a:pt x="746126" y="1090838"/>
                </a:lnTo>
                <a:lnTo>
                  <a:pt x="740520" y="1086649"/>
                </a:lnTo>
                <a:cubicBezTo>
                  <a:pt x="657240" y="1019524"/>
                  <a:pt x="581310" y="933079"/>
                  <a:pt x="613258" y="897459"/>
                </a:cubicBezTo>
                <a:cubicBezTo>
                  <a:pt x="628731" y="865668"/>
                  <a:pt x="732262" y="751434"/>
                  <a:pt x="747736" y="719644"/>
                </a:cubicBezTo>
                <a:cubicBezTo>
                  <a:pt x="767259" y="715881"/>
                  <a:pt x="805078" y="582882"/>
                  <a:pt x="793886" y="524802"/>
                </a:cubicBezTo>
                <a:cubicBezTo>
                  <a:pt x="813410" y="521039"/>
                  <a:pt x="834235" y="517026"/>
                  <a:pt x="831316" y="501875"/>
                </a:cubicBezTo>
                <a:cubicBezTo>
                  <a:pt x="819637" y="441270"/>
                  <a:pt x="718112" y="460834"/>
                  <a:pt x="675329" y="455984"/>
                </a:cubicBezTo>
                <a:cubicBezTo>
                  <a:pt x="649964" y="429443"/>
                  <a:pt x="657810" y="365075"/>
                  <a:pt x="672796" y="330760"/>
                </a:cubicBezTo>
                <a:cubicBezTo>
                  <a:pt x="672796" y="330760"/>
                  <a:pt x="701527" y="157609"/>
                  <a:pt x="780609" y="126655"/>
                </a:cubicBezTo>
                <a:cubicBezTo>
                  <a:pt x="858389" y="95953"/>
                  <a:pt x="946987" y="67094"/>
                  <a:pt x="1037572" y="47675"/>
                </a:cubicBezTo>
                <a:cubicBezTo>
                  <a:pt x="1128158" y="28255"/>
                  <a:pt x="1220730" y="18272"/>
                  <a:pt x="1306461" y="25323"/>
                </a:cubicBezTo>
                <a:cubicBezTo>
                  <a:pt x="1328904" y="36712"/>
                  <a:pt x="1374608" y="56714"/>
                  <a:pt x="1398353" y="67852"/>
                </a:cubicBezTo>
                <a:cubicBezTo>
                  <a:pt x="1699825" y="106005"/>
                  <a:pt x="2012071" y="33803"/>
                  <a:pt x="2325079" y="19855"/>
                </a:cubicBezTo>
                <a:lnTo>
                  <a:pt x="2448410" y="18090"/>
                </a:lnTo>
                <a:lnTo>
                  <a:pt x="2398066" y="29725"/>
                </a:lnTo>
                <a:cubicBezTo>
                  <a:pt x="2418893" y="25711"/>
                  <a:pt x="2438416" y="21949"/>
                  <a:pt x="2459242" y="17935"/>
                </a:cubicBezTo>
                <a:lnTo>
                  <a:pt x="2448410" y="18090"/>
                </a:lnTo>
                <a:lnTo>
                  <a:pt x="2449237" y="17899"/>
                </a:lnTo>
                <a:cubicBezTo>
                  <a:pt x="2490285" y="7780"/>
                  <a:pt x="2534422" y="-2935"/>
                  <a:pt x="2561950" y="737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rgbClr val="595959"/>
                </a:solidFill>
                <a:latin typeface="Avenir Book"/>
                <a:cs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33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7"/>
          <p:cNvSpPr>
            <a:spLocks/>
          </p:cNvSpPr>
          <p:nvPr userDrawn="1"/>
        </p:nvSpPr>
        <p:spPr bwMode="auto">
          <a:xfrm>
            <a:off x="459795" y="3722369"/>
            <a:ext cx="3310025" cy="1352550"/>
          </a:xfrm>
          <a:custGeom>
            <a:avLst/>
            <a:gdLst>
              <a:gd name="T0" fmla="*/ 802 w 905"/>
              <a:gd name="T1" fmla="*/ 69 h 277"/>
              <a:gd name="T2" fmla="*/ 591 w 905"/>
              <a:gd name="T3" fmla="*/ 57 h 277"/>
              <a:gd name="T4" fmla="*/ 492 w 905"/>
              <a:gd name="T5" fmla="*/ 63 h 277"/>
              <a:gd name="T6" fmla="*/ 426 w 905"/>
              <a:gd name="T7" fmla="*/ 42 h 277"/>
              <a:gd name="T8" fmla="*/ 316 w 905"/>
              <a:gd name="T9" fmla="*/ 55 h 277"/>
              <a:gd name="T10" fmla="*/ 296 w 905"/>
              <a:gd name="T11" fmla="*/ 46 h 277"/>
              <a:gd name="T12" fmla="*/ 232 w 905"/>
              <a:gd name="T13" fmla="*/ 37 h 277"/>
              <a:gd name="T14" fmla="*/ 92 w 905"/>
              <a:gd name="T15" fmla="*/ 4 h 277"/>
              <a:gd name="T16" fmla="*/ 37 w 905"/>
              <a:gd name="T17" fmla="*/ 5 h 277"/>
              <a:gd name="T18" fmla="*/ 1 w 905"/>
              <a:gd name="T19" fmla="*/ 4 h 277"/>
              <a:gd name="T20" fmla="*/ 0 w 905"/>
              <a:gd name="T21" fmla="*/ 5 h 277"/>
              <a:gd name="T22" fmla="*/ 7 w 905"/>
              <a:gd name="T23" fmla="*/ 37 h 277"/>
              <a:gd name="T24" fmla="*/ 19 w 905"/>
              <a:gd name="T25" fmla="*/ 88 h 277"/>
              <a:gd name="T26" fmla="*/ 11 w 905"/>
              <a:gd name="T27" fmla="*/ 92 h 277"/>
              <a:gd name="T28" fmla="*/ 20 w 905"/>
              <a:gd name="T29" fmla="*/ 104 h 277"/>
              <a:gd name="T30" fmla="*/ 22 w 905"/>
              <a:gd name="T31" fmla="*/ 106 h 277"/>
              <a:gd name="T32" fmla="*/ 50 w 905"/>
              <a:gd name="T33" fmla="*/ 133 h 277"/>
              <a:gd name="T34" fmla="*/ 52 w 905"/>
              <a:gd name="T35" fmla="*/ 134 h 277"/>
              <a:gd name="T36" fmla="*/ 52 w 905"/>
              <a:gd name="T37" fmla="*/ 144 h 277"/>
              <a:gd name="T38" fmla="*/ 54 w 905"/>
              <a:gd name="T39" fmla="*/ 148 h 277"/>
              <a:gd name="T40" fmla="*/ 53 w 905"/>
              <a:gd name="T41" fmla="*/ 152 h 277"/>
              <a:gd name="T42" fmla="*/ 94 w 905"/>
              <a:gd name="T43" fmla="*/ 192 h 277"/>
              <a:gd name="T44" fmla="*/ 159 w 905"/>
              <a:gd name="T45" fmla="*/ 218 h 277"/>
              <a:gd name="T46" fmla="*/ 203 w 905"/>
              <a:gd name="T47" fmla="*/ 240 h 277"/>
              <a:gd name="T48" fmla="*/ 215 w 905"/>
              <a:gd name="T49" fmla="*/ 251 h 277"/>
              <a:gd name="T50" fmla="*/ 218 w 905"/>
              <a:gd name="T51" fmla="*/ 251 h 277"/>
              <a:gd name="T52" fmla="*/ 222 w 905"/>
              <a:gd name="T53" fmla="*/ 254 h 277"/>
              <a:gd name="T54" fmla="*/ 231 w 905"/>
              <a:gd name="T55" fmla="*/ 259 h 277"/>
              <a:gd name="T56" fmla="*/ 231 w 905"/>
              <a:gd name="T57" fmla="*/ 258 h 277"/>
              <a:gd name="T58" fmla="*/ 255 w 905"/>
              <a:gd name="T59" fmla="*/ 263 h 277"/>
              <a:gd name="T60" fmla="*/ 254 w 905"/>
              <a:gd name="T61" fmla="*/ 267 h 277"/>
              <a:gd name="T62" fmla="*/ 329 w 905"/>
              <a:gd name="T63" fmla="*/ 274 h 277"/>
              <a:gd name="T64" fmla="*/ 442 w 905"/>
              <a:gd name="T65" fmla="*/ 247 h 277"/>
              <a:gd name="T66" fmla="*/ 484 w 905"/>
              <a:gd name="T67" fmla="*/ 245 h 277"/>
              <a:gd name="T68" fmla="*/ 587 w 905"/>
              <a:gd name="T69" fmla="*/ 210 h 277"/>
              <a:gd name="T70" fmla="*/ 680 w 905"/>
              <a:gd name="T71" fmla="*/ 193 h 277"/>
              <a:gd name="T72" fmla="*/ 810 w 905"/>
              <a:gd name="T73" fmla="*/ 149 h 277"/>
              <a:gd name="T74" fmla="*/ 902 w 905"/>
              <a:gd name="T75" fmla="*/ 12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05" h="277">
                <a:moveTo>
                  <a:pt x="902" y="124"/>
                </a:moveTo>
                <a:cubicBezTo>
                  <a:pt x="897" y="98"/>
                  <a:pt x="851" y="70"/>
                  <a:pt x="802" y="69"/>
                </a:cubicBezTo>
                <a:cubicBezTo>
                  <a:pt x="752" y="66"/>
                  <a:pt x="702" y="62"/>
                  <a:pt x="649" y="59"/>
                </a:cubicBezTo>
                <a:cubicBezTo>
                  <a:pt x="630" y="59"/>
                  <a:pt x="611" y="58"/>
                  <a:pt x="591" y="57"/>
                </a:cubicBezTo>
                <a:cubicBezTo>
                  <a:pt x="589" y="57"/>
                  <a:pt x="587" y="57"/>
                  <a:pt x="586" y="57"/>
                </a:cubicBezTo>
                <a:cubicBezTo>
                  <a:pt x="552" y="59"/>
                  <a:pt x="510" y="67"/>
                  <a:pt x="492" y="63"/>
                </a:cubicBezTo>
                <a:cubicBezTo>
                  <a:pt x="485" y="61"/>
                  <a:pt x="478" y="58"/>
                  <a:pt x="471" y="56"/>
                </a:cubicBezTo>
                <a:cubicBezTo>
                  <a:pt x="456" y="52"/>
                  <a:pt x="441" y="47"/>
                  <a:pt x="426" y="42"/>
                </a:cubicBezTo>
                <a:cubicBezTo>
                  <a:pt x="421" y="45"/>
                  <a:pt x="417" y="47"/>
                  <a:pt x="413" y="50"/>
                </a:cubicBezTo>
                <a:cubicBezTo>
                  <a:pt x="385" y="44"/>
                  <a:pt x="347" y="52"/>
                  <a:pt x="316" y="55"/>
                </a:cubicBezTo>
                <a:cubicBezTo>
                  <a:pt x="316" y="55"/>
                  <a:pt x="316" y="55"/>
                  <a:pt x="316" y="55"/>
                </a:cubicBezTo>
                <a:cubicBezTo>
                  <a:pt x="321" y="46"/>
                  <a:pt x="301" y="46"/>
                  <a:pt x="296" y="46"/>
                </a:cubicBezTo>
                <a:cubicBezTo>
                  <a:pt x="272" y="46"/>
                  <a:pt x="262" y="42"/>
                  <a:pt x="243" y="37"/>
                </a:cubicBezTo>
                <a:cubicBezTo>
                  <a:pt x="239" y="37"/>
                  <a:pt x="235" y="37"/>
                  <a:pt x="232" y="37"/>
                </a:cubicBezTo>
                <a:cubicBezTo>
                  <a:pt x="212" y="36"/>
                  <a:pt x="191" y="37"/>
                  <a:pt x="171" y="33"/>
                </a:cubicBezTo>
                <a:cubicBezTo>
                  <a:pt x="113" y="36"/>
                  <a:pt x="130" y="0"/>
                  <a:pt x="92" y="4"/>
                </a:cubicBezTo>
                <a:cubicBezTo>
                  <a:pt x="83" y="6"/>
                  <a:pt x="74" y="7"/>
                  <a:pt x="66" y="7"/>
                </a:cubicBezTo>
                <a:cubicBezTo>
                  <a:pt x="56" y="7"/>
                  <a:pt x="46" y="6"/>
                  <a:pt x="37" y="5"/>
                </a:cubicBezTo>
                <a:cubicBezTo>
                  <a:pt x="32" y="7"/>
                  <a:pt x="26" y="8"/>
                  <a:pt x="21" y="8"/>
                </a:cubicBezTo>
                <a:cubicBezTo>
                  <a:pt x="6" y="11"/>
                  <a:pt x="8" y="4"/>
                  <a:pt x="1" y="4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1" y="5"/>
                  <a:pt x="0" y="5"/>
                </a:cubicBezTo>
                <a:cubicBezTo>
                  <a:pt x="6" y="12"/>
                  <a:pt x="11" y="20"/>
                  <a:pt x="10" y="28"/>
                </a:cubicBezTo>
                <a:cubicBezTo>
                  <a:pt x="10" y="31"/>
                  <a:pt x="9" y="34"/>
                  <a:pt x="7" y="37"/>
                </a:cubicBezTo>
                <a:cubicBezTo>
                  <a:pt x="5" y="44"/>
                  <a:pt x="30" y="52"/>
                  <a:pt x="41" y="59"/>
                </a:cubicBezTo>
                <a:cubicBezTo>
                  <a:pt x="48" y="71"/>
                  <a:pt x="33" y="79"/>
                  <a:pt x="19" y="88"/>
                </a:cubicBezTo>
                <a:cubicBezTo>
                  <a:pt x="17" y="90"/>
                  <a:pt x="14" y="91"/>
                  <a:pt x="12" y="93"/>
                </a:cubicBezTo>
                <a:cubicBezTo>
                  <a:pt x="12" y="93"/>
                  <a:pt x="12" y="92"/>
                  <a:pt x="11" y="92"/>
                </a:cubicBezTo>
                <a:cubicBezTo>
                  <a:pt x="9" y="93"/>
                  <a:pt x="7" y="94"/>
                  <a:pt x="6" y="96"/>
                </a:cubicBezTo>
                <a:cubicBezTo>
                  <a:pt x="11" y="98"/>
                  <a:pt x="16" y="101"/>
                  <a:pt x="20" y="104"/>
                </a:cubicBezTo>
                <a:cubicBezTo>
                  <a:pt x="22" y="104"/>
                  <a:pt x="23" y="104"/>
                  <a:pt x="25" y="105"/>
                </a:cubicBezTo>
                <a:cubicBezTo>
                  <a:pt x="25" y="105"/>
                  <a:pt x="24" y="106"/>
                  <a:pt x="22" y="106"/>
                </a:cubicBezTo>
                <a:cubicBezTo>
                  <a:pt x="29" y="110"/>
                  <a:pt x="34" y="115"/>
                  <a:pt x="37" y="120"/>
                </a:cubicBezTo>
                <a:cubicBezTo>
                  <a:pt x="40" y="125"/>
                  <a:pt x="45" y="129"/>
                  <a:pt x="50" y="133"/>
                </a:cubicBezTo>
                <a:cubicBezTo>
                  <a:pt x="52" y="132"/>
                  <a:pt x="55" y="132"/>
                  <a:pt x="57" y="133"/>
                </a:cubicBezTo>
                <a:cubicBezTo>
                  <a:pt x="55" y="133"/>
                  <a:pt x="53" y="133"/>
                  <a:pt x="52" y="134"/>
                </a:cubicBezTo>
                <a:cubicBezTo>
                  <a:pt x="55" y="136"/>
                  <a:pt x="58" y="137"/>
                  <a:pt x="61" y="139"/>
                </a:cubicBezTo>
                <a:cubicBezTo>
                  <a:pt x="59" y="141"/>
                  <a:pt x="58" y="143"/>
                  <a:pt x="52" y="144"/>
                </a:cubicBezTo>
                <a:cubicBezTo>
                  <a:pt x="57" y="147"/>
                  <a:pt x="63" y="147"/>
                  <a:pt x="69" y="146"/>
                </a:cubicBezTo>
                <a:cubicBezTo>
                  <a:pt x="64" y="147"/>
                  <a:pt x="60" y="147"/>
                  <a:pt x="54" y="148"/>
                </a:cubicBezTo>
                <a:cubicBezTo>
                  <a:pt x="56" y="148"/>
                  <a:pt x="57" y="149"/>
                  <a:pt x="57" y="150"/>
                </a:cubicBezTo>
                <a:cubicBezTo>
                  <a:pt x="56" y="151"/>
                  <a:pt x="55" y="152"/>
                  <a:pt x="53" y="152"/>
                </a:cubicBezTo>
                <a:cubicBezTo>
                  <a:pt x="72" y="163"/>
                  <a:pt x="88" y="174"/>
                  <a:pt x="89" y="191"/>
                </a:cubicBezTo>
                <a:cubicBezTo>
                  <a:pt x="91" y="192"/>
                  <a:pt x="93" y="192"/>
                  <a:pt x="94" y="192"/>
                </a:cubicBezTo>
                <a:cubicBezTo>
                  <a:pt x="116" y="197"/>
                  <a:pt x="123" y="204"/>
                  <a:pt x="122" y="212"/>
                </a:cubicBezTo>
                <a:cubicBezTo>
                  <a:pt x="135" y="213"/>
                  <a:pt x="149" y="214"/>
                  <a:pt x="159" y="218"/>
                </a:cubicBezTo>
                <a:cubicBezTo>
                  <a:pt x="174" y="224"/>
                  <a:pt x="188" y="232"/>
                  <a:pt x="202" y="240"/>
                </a:cubicBezTo>
                <a:cubicBezTo>
                  <a:pt x="202" y="240"/>
                  <a:pt x="203" y="240"/>
                  <a:pt x="203" y="240"/>
                </a:cubicBezTo>
                <a:cubicBezTo>
                  <a:pt x="203" y="251"/>
                  <a:pt x="203" y="251"/>
                  <a:pt x="203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6" y="251"/>
                  <a:pt x="216" y="251"/>
                  <a:pt x="216" y="251"/>
                </a:cubicBezTo>
                <a:cubicBezTo>
                  <a:pt x="217" y="251"/>
                  <a:pt x="217" y="251"/>
                  <a:pt x="218" y="251"/>
                </a:cubicBezTo>
                <a:cubicBezTo>
                  <a:pt x="225" y="251"/>
                  <a:pt x="225" y="251"/>
                  <a:pt x="225" y="251"/>
                </a:cubicBezTo>
                <a:cubicBezTo>
                  <a:pt x="224" y="252"/>
                  <a:pt x="223" y="253"/>
                  <a:pt x="222" y="254"/>
                </a:cubicBezTo>
                <a:cubicBezTo>
                  <a:pt x="224" y="255"/>
                  <a:pt x="227" y="257"/>
                  <a:pt x="230" y="258"/>
                </a:cubicBezTo>
                <a:cubicBezTo>
                  <a:pt x="230" y="259"/>
                  <a:pt x="230" y="259"/>
                  <a:pt x="231" y="259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7" y="261"/>
                  <a:pt x="243" y="263"/>
                  <a:pt x="249" y="265"/>
                </a:cubicBezTo>
                <a:cubicBezTo>
                  <a:pt x="251" y="265"/>
                  <a:pt x="253" y="264"/>
                  <a:pt x="255" y="263"/>
                </a:cubicBezTo>
                <a:cubicBezTo>
                  <a:pt x="254" y="264"/>
                  <a:pt x="252" y="265"/>
                  <a:pt x="250" y="265"/>
                </a:cubicBezTo>
                <a:cubicBezTo>
                  <a:pt x="251" y="266"/>
                  <a:pt x="253" y="266"/>
                  <a:pt x="254" y="267"/>
                </a:cubicBezTo>
                <a:cubicBezTo>
                  <a:pt x="262" y="264"/>
                  <a:pt x="278" y="259"/>
                  <a:pt x="293" y="254"/>
                </a:cubicBezTo>
                <a:cubicBezTo>
                  <a:pt x="303" y="266"/>
                  <a:pt x="316" y="272"/>
                  <a:pt x="329" y="274"/>
                </a:cubicBezTo>
                <a:cubicBezTo>
                  <a:pt x="354" y="277"/>
                  <a:pt x="384" y="267"/>
                  <a:pt x="414" y="257"/>
                </a:cubicBezTo>
                <a:cubicBezTo>
                  <a:pt x="423" y="253"/>
                  <a:pt x="433" y="250"/>
                  <a:pt x="442" y="247"/>
                </a:cubicBezTo>
                <a:cubicBezTo>
                  <a:pt x="450" y="245"/>
                  <a:pt x="457" y="242"/>
                  <a:pt x="465" y="241"/>
                </a:cubicBezTo>
                <a:cubicBezTo>
                  <a:pt x="473" y="238"/>
                  <a:pt x="484" y="245"/>
                  <a:pt x="484" y="245"/>
                </a:cubicBezTo>
                <a:cubicBezTo>
                  <a:pt x="498" y="243"/>
                  <a:pt x="510" y="240"/>
                  <a:pt x="522" y="236"/>
                </a:cubicBezTo>
                <a:cubicBezTo>
                  <a:pt x="544" y="228"/>
                  <a:pt x="564" y="218"/>
                  <a:pt x="587" y="210"/>
                </a:cubicBezTo>
                <a:cubicBezTo>
                  <a:pt x="603" y="205"/>
                  <a:pt x="619" y="201"/>
                  <a:pt x="639" y="199"/>
                </a:cubicBezTo>
                <a:cubicBezTo>
                  <a:pt x="653" y="198"/>
                  <a:pt x="667" y="196"/>
                  <a:pt x="680" y="193"/>
                </a:cubicBezTo>
                <a:cubicBezTo>
                  <a:pt x="690" y="191"/>
                  <a:pt x="700" y="188"/>
                  <a:pt x="710" y="185"/>
                </a:cubicBezTo>
                <a:cubicBezTo>
                  <a:pt x="744" y="174"/>
                  <a:pt x="776" y="160"/>
                  <a:pt x="810" y="149"/>
                </a:cubicBezTo>
                <a:cubicBezTo>
                  <a:pt x="817" y="146"/>
                  <a:pt x="829" y="153"/>
                  <a:pt x="837" y="151"/>
                </a:cubicBezTo>
                <a:cubicBezTo>
                  <a:pt x="866" y="146"/>
                  <a:pt x="905" y="133"/>
                  <a:pt x="902" y="124"/>
                </a:cubicBezTo>
                <a:close/>
              </a:path>
            </a:pathLst>
          </a:cu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27"/>
          <p:cNvSpPr>
            <a:spLocks/>
          </p:cNvSpPr>
          <p:nvPr userDrawn="1"/>
        </p:nvSpPr>
        <p:spPr bwMode="auto">
          <a:xfrm rot="10800000">
            <a:off x="118975" y="1236244"/>
            <a:ext cx="2114807" cy="1352550"/>
          </a:xfrm>
          <a:custGeom>
            <a:avLst/>
            <a:gdLst>
              <a:gd name="T0" fmla="*/ 802 w 905"/>
              <a:gd name="T1" fmla="*/ 69 h 277"/>
              <a:gd name="T2" fmla="*/ 591 w 905"/>
              <a:gd name="T3" fmla="*/ 57 h 277"/>
              <a:gd name="T4" fmla="*/ 492 w 905"/>
              <a:gd name="T5" fmla="*/ 63 h 277"/>
              <a:gd name="T6" fmla="*/ 426 w 905"/>
              <a:gd name="T7" fmla="*/ 42 h 277"/>
              <a:gd name="T8" fmla="*/ 316 w 905"/>
              <a:gd name="T9" fmla="*/ 55 h 277"/>
              <a:gd name="T10" fmla="*/ 296 w 905"/>
              <a:gd name="T11" fmla="*/ 46 h 277"/>
              <a:gd name="T12" fmla="*/ 232 w 905"/>
              <a:gd name="T13" fmla="*/ 37 h 277"/>
              <a:gd name="T14" fmla="*/ 92 w 905"/>
              <a:gd name="T15" fmla="*/ 4 h 277"/>
              <a:gd name="T16" fmla="*/ 37 w 905"/>
              <a:gd name="T17" fmla="*/ 5 h 277"/>
              <a:gd name="T18" fmla="*/ 1 w 905"/>
              <a:gd name="T19" fmla="*/ 4 h 277"/>
              <a:gd name="T20" fmla="*/ 0 w 905"/>
              <a:gd name="T21" fmla="*/ 5 h 277"/>
              <a:gd name="T22" fmla="*/ 7 w 905"/>
              <a:gd name="T23" fmla="*/ 37 h 277"/>
              <a:gd name="T24" fmla="*/ 19 w 905"/>
              <a:gd name="T25" fmla="*/ 88 h 277"/>
              <a:gd name="T26" fmla="*/ 11 w 905"/>
              <a:gd name="T27" fmla="*/ 92 h 277"/>
              <a:gd name="T28" fmla="*/ 20 w 905"/>
              <a:gd name="T29" fmla="*/ 104 h 277"/>
              <a:gd name="T30" fmla="*/ 22 w 905"/>
              <a:gd name="T31" fmla="*/ 106 h 277"/>
              <a:gd name="T32" fmla="*/ 50 w 905"/>
              <a:gd name="T33" fmla="*/ 133 h 277"/>
              <a:gd name="T34" fmla="*/ 52 w 905"/>
              <a:gd name="T35" fmla="*/ 134 h 277"/>
              <a:gd name="T36" fmla="*/ 52 w 905"/>
              <a:gd name="T37" fmla="*/ 144 h 277"/>
              <a:gd name="T38" fmla="*/ 54 w 905"/>
              <a:gd name="T39" fmla="*/ 148 h 277"/>
              <a:gd name="T40" fmla="*/ 53 w 905"/>
              <a:gd name="T41" fmla="*/ 152 h 277"/>
              <a:gd name="T42" fmla="*/ 94 w 905"/>
              <a:gd name="T43" fmla="*/ 192 h 277"/>
              <a:gd name="T44" fmla="*/ 159 w 905"/>
              <a:gd name="T45" fmla="*/ 218 h 277"/>
              <a:gd name="T46" fmla="*/ 203 w 905"/>
              <a:gd name="T47" fmla="*/ 240 h 277"/>
              <a:gd name="T48" fmla="*/ 215 w 905"/>
              <a:gd name="T49" fmla="*/ 251 h 277"/>
              <a:gd name="T50" fmla="*/ 218 w 905"/>
              <a:gd name="T51" fmla="*/ 251 h 277"/>
              <a:gd name="T52" fmla="*/ 222 w 905"/>
              <a:gd name="T53" fmla="*/ 254 h 277"/>
              <a:gd name="T54" fmla="*/ 231 w 905"/>
              <a:gd name="T55" fmla="*/ 259 h 277"/>
              <a:gd name="T56" fmla="*/ 231 w 905"/>
              <a:gd name="T57" fmla="*/ 258 h 277"/>
              <a:gd name="T58" fmla="*/ 255 w 905"/>
              <a:gd name="T59" fmla="*/ 263 h 277"/>
              <a:gd name="T60" fmla="*/ 254 w 905"/>
              <a:gd name="T61" fmla="*/ 267 h 277"/>
              <a:gd name="T62" fmla="*/ 329 w 905"/>
              <a:gd name="T63" fmla="*/ 274 h 277"/>
              <a:gd name="T64" fmla="*/ 442 w 905"/>
              <a:gd name="T65" fmla="*/ 247 h 277"/>
              <a:gd name="T66" fmla="*/ 484 w 905"/>
              <a:gd name="T67" fmla="*/ 245 h 277"/>
              <a:gd name="T68" fmla="*/ 587 w 905"/>
              <a:gd name="T69" fmla="*/ 210 h 277"/>
              <a:gd name="T70" fmla="*/ 680 w 905"/>
              <a:gd name="T71" fmla="*/ 193 h 277"/>
              <a:gd name="T72" fmla="*/ 810 w 905"/>
              <a:gd name="T73" fmla="*/ 149 h 277"/>
              <a:gd name="T74" fmla="*/ 902 w 905"/>
              <a:gd name="T75" fmla="*/ 12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05" h="277">
                <a:moveTo>
                  <a:pt x="902" y="124"/>
                </a:moveTo>
                <a:cubicBezTo>
                  <a:pt x="897" y="98"/>
                  <a:pt x="851" y="70"/>
                  <a:pt x="802" y="69"/>
                </a:cubicBezTo>
                <a:cubicBezTo>
                  <a:pt x="752" y="66"/>
                  <a:pt x="702" y="62"/>
                  <a:pt x="649" y="59"/>
                </a:cubicBezTo>
                <a:cubicBezTo>
                  <a:pt x="630" y="59"/>
                  <a:pt x="611" y="58"/>
                  <a:pt x="591" y="57"/>
                </a:cubicBezTo>
                <a:cubicBezTo>
                  <a:pt x="589" y="57"/>
                  <a:pt x="587" y="57"/>
                  <a:pt x="586" y="57"/>
                </a:cubicBezTo>
                <a:cubicBezTo>
                  <a:pt x="552" y="59"/>
                  <a:pt x="510" y="67"/>
                  <a:pt x="492" y="63"/>
                </a:cubicBezTo>
                <a:cubicBezTo>
                  <a:pt x="485" y="61"/>
                  <a:pt x="478" y="58"/>
                  <a:pt x="471" y="56"/>
                </a:cubicBezTo>
                <a:cubicBezTo>
                  <a:pt x="456" y="52"/>
                  <a:pt x="441" y="47"/>
                  <a:pt x="426" y="42"/>
                </a:cubicBezTo>
                <a:cubicBezTo>
                  <a:pt x="421" y="45"/>
                  <a:pt x="417" y="47"/>
                  <a:pt x="413" y="50"/>
                </a:cubicBezTo>
                <a:cubicBezTo>
                  <a:pt x="385" y="44"/>
                  <a:pt x="347" y="52"/>
                  <a:pt x="316" y="55"/>
                </a:cubicBezTo>
                <a:cubicBezTo>
                  <a:pt x="316" y="55"/>
                  <a:pt x="316" y="55"/>
                  <a:pt x="316" y="55"/>
                </a:cubicBezTo>
                <a:cubicBezTo>
                  <a:pt x="321" y="46"/>
                  <a:pt x="301" y="46"/>
                  <a:pt x="296" y="46"/>
                </a:cubicBezTo>
                <a:cubicBezTo>
                  <a:pt x="272" y="46"/>
                  <a:pt x="262" y="42"/>
                  <a:pt x="243" y="37"/>
                </a:cubicBezTo>
                <a:cubicBezTo>
                  <a:pt x="239" y="37"/>
                  <a:pt x="235" y="37"/>
                  <a:pt x="232" y="37"/>
                </a:cubicBezTo>
                <a:cubicBezTo>
                  <a:pt x="212" y="36"/>
                  <a:pt x="191" y="37"/>
                  <a:pt x="171" y="33"/>
                </a:cubicBezTo>
                <a:cubicBezTo>
                  <a:pt x="113" y="36"/>
                  <a:pt x="130" y="0"/>
                  <a:pt x="92" y="4"/>
                </a:cubicBezTo>
                <a:cubicBezTo>
                  <a:pt x="83" y="6"/>
                  <a:pt x="74" y="7"/>
                  <a:pt x="66" y="7"/>
                </a:cubicBezTo>
                <a:cubicBezTo>
                  <a:pt x="56" y="7"/>
                  <a:pt x="46" y="6"/>
                  <a:pt x="37" y="5"/>
                </a:cubicBezTo>
                <a:cubicBezTo>
                  <a:pt x="32" y="7"/>
                  <a:pt x="26" y="8"/>
                  <a:pt x="21" y="8"/>
                </a:cubicBezTo>
                <a:cubicBezTo>
                  <a:pt x="6" y="11"/>
                  <a:pt x="8" y="4"/>
                  <a:pt x="1" y="4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1" y="5"/>
                  <a:pt x="0" y="5"/>
                </a:cubicBezTo>
                <a:cubicBezTo>
                  <a:pt x="6" y="12"/>
                  <a:pt x="11" y="20"/>
                  <a:pt x="10" y="28"/>
                </a:cubicBezTo>
                <a:cubicBezTo>
                  <a:pt x="10" y="31"/>
                  <a:pt x="9" y="34"/>
                  <a:pt x="7" y="37"/>
                </a:cubicBezTo>
                <a:cubicBezTo>
                  <a:pt x="5" y="44"/>
                  <a:pt x="30" y="52"/>
                  <a:pt x="41" y="59"/>
                </a:cubicBezTo>
                <a:cubicBezTo>
                  <a:pt x="48" y="71"/>
                  <a:pt x="33" y="79"/>
                  <a:pt x="19" y="88"/>
                </a:cubicBezTo>
                <a:cubicBezTo>
                  <a:pt x="17" y="90"/>
                  <a:pt x="14" y="91"/>
                  <a:pt x="12" y="93"/>
                </a:cubicBezTo>
                <a:cubicBezTo>
                  <a:pt x="12" y="93"/>
                  <a:pt x="12" y="92"/>
                  <a:pt x="11" y="92"/>
                </a:cubicBezTo>
                <a:cubicBezTo>
                  <a:pt x="9" y="93"/>
                  <a:pt x="7" y="94"/>
                  <a:pt x="6" y="96"/>
                </a:cubicBezTo>
                <a:cubicBezTo>
                  <a:pt x="11" y="98"/>
                  <a:pt x="16" y="101"/>
                  <a:pt x="20" y="104"/>
                </a:cubicBezTo>
                <a:cubicBezTo>
                  <a:pt x="22" y="104"/>
                  <a:pt x="23" y="104"/>
                  <a:pt x="25" y="105"/>
                </a:cubicBezTo>
                <a:cubicBezTo>
                  <a:pt x="25" y="105"/>
                  <a:pt x="24" y="106"/>
                  <a:pt x="22" y="106"/>
                </a:cubicBezTo>
                <a:cubicBezTo>
                  <a:pt x="29" y="110"/>
                  <a:pt x="34" y="115"/>
                  <a:pt x="37" y="120"/>
                </a:cubicBezTo>
                <a:cubicBezTo>
                  <a:pt x="40" y="125"/>
                  <a:pt x="45" y="129"/>
                  <a:pt x="50" y="133"/>
                </a:cubicBezTo>
                <a:cubicBezTo>
                  <a:pt x="52" y="132"/>
                  <a:pt x="55" y="132"/>
                  <a:pt x="57" y="133"/>
                </a:cubicBezTo>
                <a:cubicBezTo>
                  <a:pt x="55" y="133"/>
                  <a:pt x="53" y="133"/>
                  <a:pt x="52" y="134"/>
                </a:cubicBezTo>
                <a:cubicBezTo>
                  <a:pt x="55" y="136"/>
                  <a:pt x="58" y="137"/>
                  <a:pt x="61" y="139"/>
                </a:cubicBezTo>
                <a:cubicBezTo>
                  <a:pt x="59" y="141"/>
                  <a:pt x="58" y="143"/>
                  <a:pt x="52" y="144"/>
                </a:cubicBezTo>
                <a:cubicBezTo>
                  <a:pt x="57" y="147"/>
                  <a:pt x="63" y="147"/>
                  <a:pt x="69" y="146"/>
                </a:cubicBezTo>
                <a:cubicBezTo>
                  <a:pt x="64" y="147"/>
                  <a:pt x="60" y="147"/>
                  <a:pt x="54" y="148"/>
                </a:cubicBezTo>
                <a:cubicBezTo>
                  <a:pt x="56" y="148"/>
                  <a:pt x="57" y="149"/>
                  <a:pt x="57" y="150"/>
                </a:cubicBezTo>
                <a:cubicBezTo>
                  <a:pt x="56" y="151"/>
                  <a:pt x="55" y="152"/>
                  <a:pt x="53" y="152"/>
                </a:cubicBezTo>
                <a:cubicBezTo>
                  <a:pt x="72" y="163"/>
                  <a:pt x="88" y="174"/>
                  <a:pt x="89" y="191"/>
                </a:cubicBezTo>
                <a:cubicBezTo>
                  <a:pt x="91" y="192"/>
                  <a:pt x="93" y="192"/>
                  <a:pt x="94" y="192"/>
                </a:cubicBezTo>
                <a:cubicBezTo>
                  <a:pt x="116" y="197"/>
                  <a:pt x="123" y="204"/>
                  <a:pt x="122" y="212"/>
                </a:cubicBezTo>
                <a:cubicBezTo>
                  <a:pt x="135" y="213"/>
                  <a:pt x="149" y="214"/>
                  <a:pt x="159" y="218"/>
                </a:cubicBezTo>
                <a:cubicBezTo>
                  <a:pt x="174" y="224"/>
                  <a:pt x="188" y="232"/>
                  <a:pt x="202" y="240"/>
                </a:cubicBezTo>
                <a:cubicBezTo>
                  <a:pt x="202" y="240"/>
                  <a:pt x="203" y="240"/>
                  <a:pt x="203" y="240"/>
                </a:cubicBezTo>
                <a:cubicBezTo>
                  <a:pt x="203" y="251"/>
                  <a:pt x="203" y="251"/>
                  <a:pt x="203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6" y="251"/>
                  <a:pt x="216" y="251"/>
                  <a:pt x="216" y="251"/>
                </a:cubicBezTo>
                <a:cubicBezTo>
                  <a:pt x="217" y="251"/>
                  <a:pt x="217" y="251"/>
                  <a:pt x="218" y="251"/>
                </a:cubicBezTo>
                <a:cubicBezTo>
                  <a:pt x="225" y="251"/>
                  <a:pt x="225" y="251"/>
                  <a:pt x="225" y="251"/>
                </a:cubicBezTo>
                <a:cubicBezTo>
                  <a:pt x="224" y="252"/>
                  <a:pt x="223" y="253"/>
                  <a:pt x="222" y="254"/>
                </a:cubicBezTo>
                <a:cubicBezTo>
                  <a:pt x="224" y="255"/>
                  <a:pt x="227" y="257"/>
                  <a:pt x="230" y="258"/>
                </a:cubicBezTo>
                <a:cubicBezTo>
                  <a:pt x="230" y="259"/>
                  <a:pt x="230" y="259"/>
                  <a:pt x="231" y="259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7" y="261"/>
                  <a:pt x="243" y="263"/>
                  <a:pt x="249" y="265"/>
                </a:cubicBezTo>
                <a:cubicBezTo>
                  <a:pt x="251" y="265"/>
                  <a:pt x="253" y="264"/>
                  <a:pt x="255" y="263"/>
                </a:cubicBezTo>
                <a:cubicBezTo>
                  <a:pt x="254" y="264"/>
                  <a:pt x="252" y="265"/>
                  <a:pt x="250" y="265"/>
                </a:cubicBezTo>
                <a:cubicBezTo>
                  <a:pt x="251" y="266"/>
                  <a:pt x="253" y="266"/>
                  <a:pt x="254" y="267"/>
                </a:cubicBezTo>
                <a:cubicBezTo>
                  <a:pt x="262" y="264"/>
                  <a:pt x="278" y="259"/>
                  <a:pt x="293" y="254"/>
                </a:cubicBezTo>
                <a:cubicBezTo>
                  <a:pt x="303" y="266"/>
                  <a:pt x="316" y="272"/>
                  <a:pt x="329" y="274"/>
                </a:cubicBezTo>
                <a:cubicBezTo>
                  <a:pt x="354" y="277"/>
                  <a:pt x="384" y="267"/>
                  <a:pt x="414" y="257"/>
                </a:cubicBezTo>
                <a:cubicBezTo>
                  <a:pt x="423" y="253"/>
                  <a:pt x="433" y="250"/>
                  <a:pt x="442" y="247"/>
                </a:cubicBezTo>
                <a:cubicBezTo>
                  <a:pt x="450" y="245"/>
                  <a:pt x="457" y="242"/>
                  <a:pt x="465" y="241"/>
                </a:cubicBezTo>
                <a:cubicBezTo>
                  <a:pt x="473" y="238"/>
                  <a:pt x="484" y="245"/>
                  <a:pt x="484" y="245"/>
                </a:cubicBezTo>
                <a:cubicBezTo>
                  <a:pt x="498" y="243"/>
                  <a:pt x="510" y="240"/>
                  <a:pt x="522" y="236"/>
                </a:cubicBezTo>
                <a:cubicBezTo>
                  <a:pt x="544" y="228"/>
                  <a:pt x="564" y="218"/>
                  <a:pt x="587" y="210"/>
                </a:cubicBezTo>
                <a:cubicBezTo>
                  <a:pt x="603" y="205"/>
                  <a:pt x="619" y="201"/>
                  <a:pt x="639" y="199"/>
                </a:cubicBezTo>
                <a:cubicBezTo>
                  <a:pt x="653" y="198"/>
                  <a:pt x="667" y="196"/>
                  <a:pt x="680" y="193"/>
                </a:cubicBezTo>
                <a:cubicBezTo>
                  <a:pt x="690" y="191"/>
                  <a:pt x="700" y="188"/>
                  <a:pt x="710" y="185"/>
                </a:cubicBezTo>
                <a:cubicBezTo>
                  <a:pt x="744" y="174"/>
                  <a:pt x="776" y="160"/>
                  <a:pt x="810" y="149"/>
                </a:cubicBezTo>
                <a:cubicBezTo>
                  <a:pt x="817" y="146"/>
                  <a:pt x="829" y="153"/>
                  <a:pt x="837" y="151"/>
                </a:cubicBezTo>
                <a:cubicBezTo>
                  <a:pt x="866" y="146"/>
                  <a:pt x="905" y="133"/>
                  <a:pt x="902" y="124"/>
                </a:cubicBezTo>
                <a:close/>
              </a:path>
            </a:pathLst>
          </a:cu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sz="1350"/>
          </a:p>
        </p:txBody>
      </p:sp>
      <p:sp>
        <p:nvSpPr>
          <p:cNvPr id="14" name="Freeform 27"/>
          <p:cNvSpPr>
            <a:spLocks/>
          </p:cNvSpPr>
          <p:nvPr userDrawn="1"/>
        </p:nvSpPr>
        <p:spPr bwMode="auto">
          <a:xfrm>
            <a:off x="3429001" y="1620916"/>
            <a:ext cx="3310025" cy="1352550"/>
          </a:xfrm>
          <a:custGeom>
            <a:avLst/>
            <a:gdLst>
              <a:gd name="T0" fmla="*/ 802 w 905"/>
              <a:gd name="T1" fmla="*/ 69 h 277"/>
              <a:gd name="T2" fmla="*/ 591 w 905"/>
              <a:gd name="T3" fmla="*/ 57 h 277"/>
              <a:gd name="T4" fmla="*/ 492 w 905"/>
              <a:gd name="T5" fmla="*/ 63 h 277"/>
              <a:gd name="T6" fmla="*/ 426 w 905"/>
              <a:gd name="T7" fmla="*/ 42 h 277"/>
              <a:gd name="T8" fmla="*/ 316 w 905"/>
              <a:gd name="T9" fmla="*/ 55 h 277"/>
              <a:gd name="T10" fmla="*/ 296 w 905"/>
              <a:gd name="T11" fmla="*/ 46 h 277"/>
              <a:gd name="T12" fmla="*/ 232 w 905"/>
              <a:gd name="T13" fmla="*/ 37 h 277"/>
              <a:gd name="T14" fmla="*/ 92 w 905"/>
              <a:gd name="T15" fmla="*/ 4 h 277"/>
              <a:gd name="T16" fmla="*/ 37 w 905"/>
              <a:gd name="T17" fmla="*/ 5 h 277"/>
              <a:gd name="T18" fmla="*/ 1 w 905"/>
              <a:gd name="T19" fmla="*/ 4 h 277"/>
              <a:gd name="T20" fmla="*/ 0 w 905"/>
              <a:gd name="T21" fmla="*/ 5 h 277"/>
              <a:gd name="T22" fmla="*/ 7 w 905"/>
              <a:gd name="T23" fmla="*/ 37 h 277"/>
              <a:gd name="T24" fmla="*/ 19 w 905"/>
              <a:gd name="T25" fmla="*/ 88 h 277"/>
              <a:gd name="T26" fmla="*/ 11 w 905"/>
              <a:gd name="T27" fmla="*/ 92 h 277"/>
              <a:gd name="T28" fmla="*/ 20 w 905"/>
              <a:gd name="T29" fmla="*/ 104 h 277"/>
              <a:gd name="T30" fmla="*/ 22 w 905"/>
              <a:gd name="T31" fmla="*/ 106 h 277"/>
              <a:gd name="T32" fmla="*/ 50 w 905"/>
              <a:gd name="T33" fmla="*/ 133 h 277"/>
              <a:gd name="T34" fmla="*/ 52 w 905"/>
              <a:gd name="T35" fmla="*/ 134 h 277"/>
              <a:gd name="T36" fmla="*/ 52 w 905"/>
              <a:gd name="T37" fmla="*/ 144 h 277"/>
              <a:gd name="T38" fmla="*/ 54 w 905"/>
              <a:gd name="T39" fmla="*/ 148 h 277"/>
              <a:gd name="T40" fmla="*/ 53 w 905"/>
              <a:gd name="T41" fmla="*/ 152 h 277"/>
              <a:gd name="T42" fmla="*/ 94 w 905"/>
              <a:gd name="T43" fmla="*/ 192 h 277"/>
              <a:gd name="T44" fmla="*/ 159 w 905"/>
              <a:gd name="T45" fmla="*/ 218 h 277"/>
              <a:gd name="T46" fmla="*/ 203 w 905"/>
              <a:gd name="T47" fmla="*/ 240 h 277"/>
              <a:gd name="T48" fmla="*/ 215 w 905"/>
              <a:gd name="T49" fmla="*/ 251 h 277"/>
              <a:gd name="T50" fmla="*/ 218 w 905"/>
              <a:gd name="T51" fmla="*/ 251 h 277"/>
              <a:gd name="T52" fmla="*/ 222 w 905"/>
              <a:gd name="T53" fmla="*/ 254 h 277"/>
              <a:gd name="T54" fmla="*/ 231 w 905"/>
              <a:gd name="T55" fmla="*/ 259 h 277"/>
              <a:gd name="T56" fmla="*/ 231 w 905"/>
              <a:gd name="T57" fmla="*/ 258 h 277"/>
              <a:gd name="T58" fmla="*/ 255 w 905"/>
              <a:gd name="T59" fmla="*/ 263 h 277"/>
              <a:gd name="T60" fmla="*/ 254 w 905"/>
              <a:gd name="T61" fmla="*/ 267 h 277"/>
              <a:gd name="T62" fmla="*/ 329 w 905"/>
              <a:gd name="T63" fmla="*/ 274 h 277"/>
              <a:gd name="T64" fmla="*/ 442 w 905"/>
              <a:gd name="T65" fmla="*/ 247 h 277"/>
              <a:gd name="T66" fmla="*/ 484 w 905"/>
              <a:gd name="T67" fmla="*/ 245 h 277"/>
              <a:gd name="T68" fmla="*/ 587 w 905"/>
              <a:gd name="T69" fmla="*/ 210 h 277"/>
              <a:gd name="T70" fmla="*/ 680 w 905"/>
              <a:gd name="T71" fmla="*/ 193 h 277"/>
              <a:gd name="T72" fmla="*/ 810 w 905"/>
              <a:gd name="T73" fmla="*/ 149 h 277"/>
              <a:gd name="T74" fmla="*/ 902 w 905"/>
              <a:gd name="T75" fmla="*/ 12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05" h="277">
                <a:moveTo>
                  <a:pt x="902" y="124"/>
                </a:moveTo>
                <a:cubicBezTo>
                  <a:pt x="897" y="98"/>
                  <a:pt x="851" y="70"/>
                  <a:pt x="802" y="69"/>
                </a:cubicBezTo>
                <a:cubicBezTo>
                  <a:pt x="752" y="66"/>
                  <a:pt x="702" y="62"/>
                  <a:pt x="649" y="59"/>
                </a:cubicBezTo>
                <a:cubicBezTo>
                  <a:pt x="630" y="59"/>
                  <a:pt x="611" y="58"/>
                  <a:pt x="591" y="57"/>
                </a:cubicBezTo>
                <a:cubicBezTo>
                  <a:pt x="589" y="57"/>
                  <a:pt x="587" y="57"/>
                  <a:pt x="586" y="57"/>
                </a:cubicBezTo>
                <a:cubicBezTo>
                  <a:pt x="552" y="59"/>
                  <a:pt x="510" y="67"/>
                  <a:pt x="492" y="63"/>
                </a:cubicBezTo>
                <a:cubicBezTo>
                  <a:pt x="485" y="61"/>
                  <a:pt x="478" y="58"/>
                  <a:pt x="471" y="56"/>
                </a:cubicBezTo>
                <a:cubicBezTo>
                  <a:pt x="456" y="52"/>
                  <a:pt x="441" y="47"/>
                  <a:pt x="426" y="42"/>
                </a:cubicBezTo>
                <a:cubicBezTo>
                  <a:pt x="421" y="45"/>
                  <a:pt x="417" y="47"/>
                  <a:pt x="413" y="50"/>
                </a:cubicBezTo>
                <a:cubicBezTo>
                  <a:pt x="385" y="44"/>
                  <a:pt x="347" y="52"/>
                  <a:pt x="316" y="55"/>
                </a:cubicBezTo>
                <a:cubicBezTo>
                  <a:pt x="316" y="55"/>
                  <a:pt x="316" y="55"/>
                  <a:pt x="316" y="55"/>
                </a:cubicBezTo>
                <a:cubicBezTo>
                  <a:pt x="321" y="46"/>
                  <a:pt x="301" y="46"/>
                  <a:pt x="296" y="46"/>
                </a:cubicBezTo>
                <a:cubicBezTo>
                  <a:pt x="272" y="46"/>
                  <a:pt x="262" y="42"/>
                  <a:pt x="243" y="37"/>
                </a:cubicBezTo>
                <a:cubicBezTo>
                  <a:pt x="239" y="37"/>
                  <a:pt x="235" y="37"/>
                  <a:pt x="232" y="37"/>
                </a:cubicBezTo>
                <a:cubicBezTo>
                  <a:pt x="212" y="36"/>
                  <a:pt x="191" y="37"/>
                  <a:pt x="171" y="33"/>
                </a:cubicBezTo>
                <a:cubicBezTo>
                  <a:pt x="113" y="36"/>
                  <a:pt x="130" y="0"/>
                  <a:pt x="92" y="4"/>
                </a:cubicBezTo>
                <a:cubicBezTo>
                  <a:pt x="83" y="6"/>
                  <a:pt x="74" y="7"/>
                  <a:pt x="66" y="7"/>
                </a:cubicBezTo>
                <a:cubicBezTo>
                  <a:pt x="56" y="7"/>
                  <a:pt x="46" y="6"/>
                  <a:pt x="37" y="5"/>
                </a:cubicBezTo>
                <a:cubicBezTo>
                  <a:pt x="32" y="7"/>
                  <a:pt x="26" y="8"/>
                  <a:pt x="21" y="8"/>
                </a:cubicBezTo>
                <a:cubicBezTo>
                  <a:pt x="6" y="11"/>
                  <a:pt x="8" y="4"/>
                  <a:pt x="1" y="4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1" y="5"/>
                  <a:pt x="0" y="5"/>
                </a:cubicBezTo>
                <a:cubicBezTo>
                  <a:pt x="6" y="12"/>
                  <a:pt x="11" y="20"/>
                  <a:pt x="10" y="28"/>
                </a:cubicBezTo>
                <a:cubicBezTo>
                  <a:pt x="10" y="31"/>
                  <a:pt x="9" y="34"/>
                  <a:pt x="7" y="37"/>
                </a:cubicBezTo>
                <a:cubicBezTo>
                  <a:pt x="5" y="44"/>
                  <a:pt x="30" y="52"/>
                  <a:pt x="41" y="59"/>
                </a:cubicBezTo>
                <a:cubicBezTo>
                  <a:pt x="48" y="71"/>
                  <a:pt x="33" y="79"/>
                  <a:pt x="19" y="88"/>
                </a:cubicBezTo>
                <a:cubicBezTo>
                  <a:pt x="17" y="90"/>
                  <a:pt x="14" y="91"/>
                  <a:pt x="12" y="93"/>
                </a:cubicBezTo>
                <a:cubicBezTo>
                  <a:pt x="12" y="93"/>
                  <a:pt x="12" y="92"/>
                  <a:pt x="11" y="92"/>
                </a:cubicBezTo>
                <a:cubicBezTo>
                  <a:pt x="9" y="93"/>
                  <a:pt x="7" y="94"/>
                  <a:pt x="6" y="96"/>
                </a:cubicBezTo>
                <a:cubicBezTo>
                  <a:pt x="11" y="98"/>
                  <a:pt x="16" y="101"/>
                  <a:pt x="20" y="104"/>
                </a:cubicBezTo>
                <a:cubicBezTo>
                  <a:pt x="22" y="104"/>
                  <a:pt x="23" y="104"/>
                  <a:pt x="25" y="105"/>
                </a:cubicBezTo>
                <a:cubicBezTo>
                  <a:pt x="25" y="105"/>
                  <a:pt x="24" y="106"/>
                  <a:pt x="22" y="106"/>
                </a:cubicBezTo>
                <a:cubicBezTo>
                  <a:pt x="29" y="110"/>
                  <a:pt x="34" y="115"/>
                  <a:pt x="37" y="120"/>
                </a:cubicBezTo>
                <a:cubicBezTo>
                  <a:pt x="40" y="125"/>
                  <a:pt x="45" y="129"/>
                  <a:pt x="50" y="133"/>
                </a:cubicBezTo>
                <a:cubicBezTo>
                  <a:pt x="52" y="132"/>
                  <a:pt x="55" y="132"/>
                  <a:pt x="57" y="133"/>
                </a:cubicBezTo>
                <a:cubicBezTo>
                  <a:pt x="55" y="133"/>
                  <a:pt x="53" y="133"/>
                  <a:pt x="52" y="134"/>
                </a:cubicBezTo>
                <a:cubicBezTo>
                  <a:pt x="55" y="136"/>
                  <a:pt x="58" y="137"/>
                  <a:pt x="61" y="139"/>
                </a:cubicBezTo>
                <a:cubicBezTo>
                  <a:pt x="59" y="141"/>
                  <a:pt x="58" y="143"/>
                  <a:pt x="52" y="144"/>
                </a:cubicBezTo>
                <a:cubicBezTo>
                  <a:pt x="57" y="147"/>
                  <a:pt x="63" y="147"/>
                  <a:pt x="69" y="146"/>
                </a:cubicBezTo>
                <a:cubicBezTo>
                  <a:pt x="64" y="147"/>
                  <a:pt x="60" y="147"/>
                  <a:pt x="54" y="148"/>
                </a:cubicBezTo>
                <a:cubicBezTo>
                  <a:pt x="56" y="148"/>
                  <a:pt x="57" y="149"/>
                  <a:pt x="57" y="150"/>
                </a:cubicBezTo>
                <a:cubicBezTo>
                  <a:pt x="56" y="151"/>
                  <a:pt x="55" y="152"/>
                  <a:pt x="53" y="152"/>
                </a:cubicBezTo>
                <a:cubicBezTo>
                  <a:pt x="72" y="163"/>
                  <a:pt x="88" y="174"/>
                  <a:pt x="89" y="191"/>
                </a:cubicBezTo>
                <a:cubicBezTo>
                  <a:pt x="91" y="192"/>
                  <a:pt x="93" y="192"/>
                  <a:pt x="94" y="192"/>
                </a:cubicBezTo>
                <a:cubicBezTo>
                  <a:pt x="116" y="197"/>
                  <a:pt x="123" y="204"/>
                  <a:pt x="122" y="212"/>
                </a:cubicBezTo>
                <a:cubicBezTo>
                  <a:pt x="135" y="213"/>
                  <a:pt x="149" y="214"/>
                  <a:pt x="159" y="218"/>
                </a:cubicBezTo>
                <a:cubicBezTo>
                  <a:pt x="174" y="224"/>
                  <a:pt x="188" y="232"/>
                  <a:pt x="202" y="240"/>
                </a:cubicBezTo>
                <a:cubicBezTo>
                  <a:pt x="202" y="240"/>
                  <a:pt x="203" y="240"/>
                  <a:pt x="203" y="240"/>
                </a:cubicBezTo>
                <a:cubicBezTo>
                  <a:pt x="203" y="251"/>
                  <a:pt x="203" y="251"/>
                  <a:pt x="203" y="251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6" y="251"/>
                  <a:pt x="216" y="251"/>
                  <a:pt x="216" y="251"/>
                </a:cubicBezTo>
                <a:cubicBezTo>
                  <a:pt x="217" y="251"/>
                  <a:pt x="217" y="251"/>
                  <a:pt x="218" y="251"/>
                </a:cubicBezTo>
                <a:cubicBezTo>
                  <a:pt x="225" y="251"/>
                  <a:pt x="225" y="251"/>
                  <a:pt x="225" y="251"/>
                </a:cubicBezTo>
                <a:cubicBezTo>
                  <a:pt x="224" y="252"/>
                  <a:pt x="223" y="253"/>
                  <a:pt x="222" y="254"/>
                </a:cubicBezTo>
                <a:cubicBezTo>
                  <a:pt x="224" y="255"/>
                  <a:pt x="227" y="257"/>
                  <a:pt x="230" y="258"/>
                </a:cubicBezTo>
                <a:cubicBezTo>
                  <a:pt x="230" y="259"/>
                  <a:pt x="230" y="259"/>
                  <a:pt x="231" y="259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1" y="258"/>
                  <a:pt x="231" y="258"/>
                  <a:pt x="231" y="258"/>
                </a:cubicBezTo>
                <a:cubicBezTo>
                  <a:pt x="237" y="261"/>
                  <a:pt x="243" y="263"/>
                  <a:pt x="249" y="265"/>
                </a:cubicBezTo>
                <a:cubicBezTo>
                  <a:pt x="251" y="265"/>
                  <a:pt x="253" y="264"/>
                  <a:pt x="255" y="263"/>
                </a:cubicBezTo>
                <a:cubicBezTo>
                  <a:pt x="254" y="264"/>
                  <a:pt x="252" y="265"/>
                  <a:pt x="250" y="265"/>
                </a:cubicBezTo>
                <a:cubicBezTo>
                  <a:pt x="251" y="266"/>
                  <a:pt x="253" y="266"/>
                  <a:pt x="254" y="267"/>
                </a:cubicBezTo>
                <a:cubicBezTo>
                  <a:pt x="262" y="264"/>
                  <a:pt x="278" y="259"/>
                  <a:pt x="293" y="254"/>
                </a:cubicBezTo>
                <a:cubicBezTo>
                  <a:pt x="303" y="266"/>
                  <a:pt x="316" y="272"/>
                  <a:pt x="329" y="274"/>
                </a:cubicBezTo>
                <a:cubicBezTo>
                  <a:pt x="354" y="277"/>
                  <a:pt x="384" y="267"/>
                  <a:pt x="414" y="257"/>
                </a:cubicBezTo>
                <a:cubicBezTo>
                  <a:pt x="423" y="253"/>
                  <a:pt x="433" y="250"/>
                  <a:pt x="442" y="247"/>
                </a:cubicBezTo>
                <a:cubicBezTo>
                  <a:pt x="450" y="245"/>
                  <a:pt x="457" y="242"/>
                  <a:pt x="465" y="241"/>
                </a:cubicBezTo>
                <a:cubicBezTo>
                  <a:pt x="473" y="238"/>
                  <a:pt x="484" y="245"/>
                  <a:pt x="484" y="245"/>
                </a:cubicBezTo>
                <a:cubicBezTo>
                  <a:pt x="498" y="243"/>
                  <a:pt x="510" y="240"/>
                  <a:pt x="522" y="236"/>
                </a:cubicBezTo>
                <a:cubicBezTo>
                  <a:pt x="544" y="228"/>
                  <a:pt x="564" y="218"/>
                  <a:pt x="587" y="210"/>
                </a:cubicBezTo>
                <a:cubicBezTo>
                  <a:pt x="603" y="205"/>
                  <a:pt x="619" y="201"/>
                  <a:pt x="639" y="199"/>
                </a:cubicBezTo>
                <a:cubicBezTo>
                  <a:pt x="653" y="198"/>
                  <a:pt x="667" y="196"/>
                  <a:pt x="680" y="193"/>
                </a:cubicBezTo>
                <a:cubicBezTo>
                  <a:pt x="690" y="191"/>
                  <a:pt x="700" y="188"/>
                  <a:pt x="710" y="185"/>
                </a:cubicBezTo>
                <a:cubicBezTo>
                  <a:pt x="744" y="174"/>
                  <a:pt x="776" y="160"/>
                  <a:pt x="810" y="149"/>
                </a:cubicBezTo>
                <a:cubicBezTo>
                  <a:pt x="817" y="146"/>
                  <a:pt x="829" y="153"/>
                  <a:pt x="837" y="151"/>
                </a:cubicBezTo>
                <a:cubicBezTo>
                  <a:pt x="866" y="146"/>
                  <a:pt x="905" y="133"/>
                  <a:pt x="902" y="124"/>
                </a:cubicBezTo>
                <a:close/>
              </a:path>
            </a:pathLst>
          </a:cu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24035" y="1548263"/>
            <a:ext cx="6409931" cy="3299862"/>
          </a:xfrm>
          <a:custGeom>
            <a:avLst/>
            <a:gdLst>
              <a:gd name="connsiteX0" fmla="*/ 3837045 w 5528627"/>
              <a:gd name="connsiteY0" fmla="*/ 1305893 h 3614250"/>
              <a:gd name="connsiteX1" fmla="*/ 4022893 w 5528627"/>
              <a:gd name="connsiteY1" fmla="*/ 1357939 h 3614250"/>
              <a:gd name="connsiteX2" fmla="*/ 4178834 w 5528627"/>
              <a:gd name="connsiteY2" fmla="*/ 1389659 h 3614250"/>
              <a:gd name="connsiteX3" fmla="*/ 4206273 w 5528627"/>
              <a:gd name="connsiteY3" fmla="*/ 1393790 h 3614250"/>
              <a:gd name="connsiteX4" fmla="*/ 4215460 w 5528627"/>
              <a:gd name="connsiteY4" fmla="*/ 1378216 h 3614250"/>
              <a:gd name="connsiteX5" fmla="*/ 4024836 w 5528627"/>
              <a:gd name="connsiteY5" fmla="*/ 1344213 h 3614250"/>
              <a:gd name="connsiteX6" fmla="*/ 3847344 w 5528627"/>
              <a:gd name="connsiteY6" fmla="*/ 1306692 h 3614250"/>
              <a:gd name="connsiteX7" fmla="*/ 2237937 w 5528627"/>
              <a:gd name="connsiteY7" fmla="*/ 1003 h 3614250"/>
              <a:gd name="connsiteX8" fmla="*/ 2657644 w 5528627"/>
              <a:gd name="connsiteY8" fmla="*/ 39017 h 3614250"/>
              <a:gd name="connsiteX9" fmla="*/ 3849407 w 5528627"/>
              <a:gd name="connsiteY9" fmla="*/ 238004 h 3614250"/>
              <a:gd name="connsiteX10" fmla="*/ 4301932 w 5528627"/>
              <a:gd name="connsiteY10" fmla="*/ 271793 h 3614250"/>
              <a:gd name="connsiteX11" fmla="*/ 4346839 w 5528627"/>
              <a:gd name="connsiteY11" fmla="*/ 467026 h 3614250"/>
              <a:gd name="connsiteX12" fmla="*/ 3662870 w 5528627"/>
              <a:gd name="connsiteY12" fmla="*/ 436990 h 3614250"/>
              <a:gd name="connsiteX13" fmla="*/ 2826909 w 5528627"/>
              <a:gd name="connsiteY13" fmla="*/ 294320 h 3614250"/>
              <a:gd name="connsiteX14" fmla="*/ 3662870 w 5528627"/>
              <a:gd name="connsiteY14" fmla="*/ 436990 h 3614250"/>
              <a:gd name="connsiteX15" fmla="*/ 4339930 w 5528627"/>
              <a:gd name="connsiteY15" fmla="*/ 530852 h 3614250"/>
              <a:gd name="connsiteX16" fmla="*/ 4336476 w 5528627"/>
              <a:gd name="connsiteY16" fmla="*/ 733592 h 3614250"/>
              <a:gd name="connsiteX17" fmla="*/ 4443562 w 5528627"/>
              <a:gd name="connsiteY17" fmla="*/ 733592 h 3614250"/>
              <a:gd name="connsiteX18" fmla="*/ 4521286 w 5528627"/>
              <a:gd name="connsiteY18" fmla="*/ 1162832 h 3614250"/>
              <a:gd name="connsiteX19" fmla="*/ 4519777 w 5528627"/>
              <a:gd name="connsiteY19" fmla="*/ 1167510 h 3614250"/>
              <a:gd name="connsiteX20" fmla="*/ 4544451 w 5528627"/>
              <a:gd name="connsiteY20" fmla="*/ 1171155 h 3614250"/>
              <a:gd name="connsiteX21" fmla="*/ 4839477 w 5528627"/>
              <a:gd name="connsiteY21" fmla="*/ 1243956 h 3614250"/>
              <a:gd name="connsiteX22" fmla="*/ 5292002 w 5528627"/>
              <a:gd name="connsiteY22" fmla="*/ 1277747 h 3614250"/>
              <a:gd name="connsiteX23" fmla="*/ 5336909 w 5528627"/>
              <a:gd name="connsiteY23" fmla="*/ 1472979 h 3614250"/>
              <a:gd name="connsiteX24" fmla="*/ 4652940 w 5528627"/>
              <a:gd name="connsiteY24" fmla="*/ 1442943 h 3614250"/>
              <a:gd name="connsiteX25" fmla="*/ 4416575 w 5528627"/>
              <a:gd name="connsiteY25" fmla="*/ 1408284 h 3614250"/>
              <a:gd name="connsiteX26" fmla="*/ 4415927 w 5528627"/>
              <a:gd name="connsiteY26" fmla="*/ 1409396 h 3614250"/>
              <a:gd name="connsiteX27" fmla="*/ 4412147 w 5528627"/>
              <a:gd name="connsiteY27" fmla="*/ 1407635 h 3614250"/>
              <a:gd name="connsiteX28" fmla="*/ 4233664 w 5528627"/>
              <a:gd name="connsiteY28" fmla="*/ 1381463 h 3614250"/>
              <a:gd name="connsiteX29" fmla="*/ 4224061 w 5528627"/>
              <a:gd name="connsiteY29" fmla="*/ 1379750 h 3614250"/>
              <a:gd name="connsiteX30" fmla="*/ 4216150 w 5528627"/>
              <a:gd name="connsiteY30" fmla="*/ 1395278 h 3614250"/>
              <a:gd name="connsiteX31" fmla="*/ 4335913 w 5528627"/>
              <a:gd name="connsiteY31" fmla="*/ 1413310 h 3614250"/>
              <a:gd name="connsiteX32" fmla="*/ 4652940 w 5528627"/>
              <a:gd name="connsiteY32" fmla="*/ 1442943 h 3614250"/>
              <a:gd name="connsiteX33" fmla="*/ 5330000 w 5528627"/>
              <a:gd name="connsiteY33" fmla="*/ 1536805 h 3614250"/>
              <a:gd name="connsiteX34" fmla="*/ 5326546 w 5528627"/>
              <a:gd name="connsiteY34" fmla="*/ 1739546 h 3614250"/>
              <a:gd name="connsiteX35" fmla="*/ 5433632 w 5528627"/>
              <a:gd name="connsiteY35" fmla="*/ 1739546 h 3614250"/>
              <a:gd name="connsiteX36" fmla="*/ 5468176 w 5528627"/>
              <a:gd name="connsiteY36" fmla="*/ 2302714 h 3614250"/>
              <a:gd name="connsiteX37" fmla="*/ 5405997 w 5528627"/>
              <a:gd name="connsiteY37" fmla="*/ 2415348 h 3614250"/>
              <a:gd name="connsiteX38" fmla="*/ 5357635 w 5528627"/>
              <a:gd name="connsiteY38" fmla="*/ 2392821 h 3614250"/>
              <a:gd name="connsiteX39" fmla="*/ 4632376 w 5528627"/>
              <a:gd name="connsiteY39" fmla="*/ 2296730 h 3614250"/>
              <a:gd name="connsiteX40" fmla="*/ 4620360 w 5528627"/>
              <a:gd name="connsiteY40" fmla="*/ 2295375 h 3614250"/>
              <a:gd name="connsiteX41" fmla="*/ 4621274 w 5528627"/>
              <a:gd name="connsiteY41" fmla="*/ 2314886 h 3614250"/>
              <a:gd name="connsiteX42" fmla="*/ 4709742 w 5528627"/>
              <a:gd name="connsiteY42" fmla="*/ 2325043 h 3614250"/>
              <a:gd name="connsiteX43" fmla="*/ 5354181 w 5528627"/>
              <a:gd name="connsiteY43" fmla="*/ 2494191 h 3614250"/>
              <a:gd name="connsiteX44" fmla="*/ 5153826 w 5528627"/>
              <a:gd name="connsiteY44" fmla="*/ 2636861 h 3614250"/>
              <a:gd name="connsiteX45" fmla="*/ 4871430 w 5528627"/>
              <a:gd name="connsiteY45" fmla="*/ 2597439 h 3614250"/>
              <a:gd name="connsiteX46" fmla="*/ 4608064 w 5528627"/>
              <a:gd name="connsiteY46" fmla="*/ 2570687 h 3614250"/>
              <a:gd name="connsiteX47" fmla="*/ 4591601 w 5528627"/>
              <a:gd name="connsiteY47" fmla="*/ 2598370 h 3614250"/>
              <a:gd name="connsiteX48" fmla="*/ 4451428 w 5528627"/>
              <a:gd name="connsiteY48" fmla="*/ 2614091 h 3614250"/>
              <a:gd name="connsiteX49" fmla="*/ 4451428 w 5528627"/>
              <a:gd name="connsiteY49" fmla="*/ 2745498 h 3614250"/>
              <a:gd name="connsiteX50" fmla="*/ 4555060 w 5528627"/>
              <a:gd name="connsiteY50" fmla="*/ 3507653 h 3614250"/>
              <a:gd name="connsiteX51" fmla="*/ 3435839 w 5528627"/>
              <a:gd name="connsiteY51" fmla="*/ 3575234 h 3614250"/>
              <a:gd name="connsiteX52" fmla="*/ 2596423 w 5528627"/>
              <a:gd name="connsiteY52" fmla="*/ 3575234 h 3614250"/>
              <a:gd name="connsiteX53" fmla="*/ 1404660 w 5528627"/>
              <a:gd name="connsiteY53" fmla="*/ 3376246 h 3614250"/>
              <a:gd name="connsiteX54" fmla="*/ 952135 w 5528627"/>
              <a:gd name="connsiteY54" fmla="*/ 3342457 h 3614250"/>
              <a:gd name="connsiteX55" fmla="*/ 907228 w 5528627"/>
              <a:gd name="connsiteY55" fmla="*/ 3147224 h 3614250"/>
              <a:gd name="connsiteX56" fmla="*/ 1591197 w 5528627"/>
              <a:gd name="connsiteY56" fmla="*/ 3177260 h 3614250"/>
              <a:gd name="connsiteX57" fmla="*/ 2427158 w 5528627"/>
              <a:gd name="connsiteY57" fmla="*/ 3319930 h 3614250"/>
              <a:gd name="connsiteX58" fmla="*/ 1591197 w 5528627"/>
              <a:gd name="connsiteY58" fmla="*/ 3177260 h 3614250"/>
              <a:gd name="connsiteX59" fmla="*/ 914137 w 5528627"/>
              <a:gd name="connsiteY59" fmla="*/ 3083399 h 3614250"/>
              <a:gd name="connsiteX60" fmla="*/ 917592 w 5528627"/>
              <a:gd name="connsiteY60" fmla="*/ 2880658 h 3614250"/>
              <a:gd name="connsiteX61" fmla="*/ 810506 w 5528627"/>
              <a:gd name="connsiteY61" fmla="*/ 2880658 h 3614250"/>
              <a:gd name="connsiteX62" fmla="*/ 715510 w 5528627"/>
              <a:gd name="connsiteY62" fmla="*/ 2597665 h 3614250"/>
              <a:gd name="connsiteX63" fmla="*/ 718974 w 5528627"/>
              <a:gd name="connsiteY63" fmla="*/ 2568338 h 3614250"/>
              <a:gd name="connsiteX64" fmla="*/ 655600 w 5528627"/>
              <a:gd name="connsiteY64" fmla="*/ 2569281 h 3614250"/>
              <a:gd name="connsiteX65" fmla="*/ 513970 w 5528627"/>
              <a:gd name="connsiteY65" fmla="*/ 2569281 h 3614250"/>
              <a:gd name="connsiteX66" fmla="*/ 95990 w 5528627"/>
              <a:gd name="connsiteY66" fmla="*/ 2437874 h 3614250"/>
              <a:gd name="connsiteX67" fmla="*/ 268709 w 5528627"/>
              <a:gd name="connsiteY67" fmla="*/ 2006112 h 3614250"/>
              <a:gd name="connsiteX68" fmla="*/ 268709 w 5528627"/>
              <a:gd name="connsiteY68" fmla="*/ 1874706 h 3614250"/>
              <a:gd name="connsiteX69" fmla="*/ 165077 w 5528627"/>
              <a:gd name="connsiteY69" fmla="*/ 1112550 h 3614250"/>
              <a:gd name="connsiteX70" fmla="*/ 556246 w 5528627"/>
              <a:gd name="connsiteY70" fmla="*/ 1049589 h 3614250"/>
              <a:gd name="connsiteX71" fmla="*/ 641064 w 5528627"/>
              <a:gd name="connsiteY71" fmla="*/ 1051867 h 3614250"/>
              <a:gd name="connsiteX72" fmla="*/ 662467 w 5528627"/>
              <a:gd name="connsiteY72" fmla="*/ 1015881 h 3614250"/>
              <a:gd name="connsiteX73" fmla="*/ 802639 w 5528627"/>
              <a:gd name="connsiteY73" fmla="*/ 1000159 h 3614250"/>
              <a:gd name="connsiteX74" fmla="*/ 802639 w 5528627"/>
              <a:gd name="connsiteY74" fmla="*/ 868753 h 3614250"/>
              <a:gd name="connsiteX75" fmla="*/ 699007 w 5528627"/>
              <a:gd name="connsiteY75" fmla="*/ 106597 h 3614250"/>
              <a:gd name="connsiteX76" fmla="*/ 1818228 w 5528627"/>
              <a:gd name="connsiteY76" fmla="*/ 39017 h 3614250"/>
              <a:gd name="connsiteX77" fmla="*/ 2237937 w 5528627"/>
              <a:gd name="connsiteY77" fmla="*/ 1003 h 36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528627" h="3614250">
                <a:moveTo>
                  <a:pt x="3837045" y="1305893"/>
                </a:moveTo>
                <a:lnTo>
                  <a:pt x="4022893" y="1357939"/>
                </a:lnTo>
                <a:cubicBezTo>
                  <a:pt x="4074668" y="1370039"/>
                  <a:pt x="4126656" y="1380521"/>
                  <a:pt x="4178834" y="1389659"/>
                </a:cubicBezTo>
                <a:lnTo>
                  <a:pt x="4206273" y="1393790"/>
                </a:lnTo>
                <a:lnTo>
                  <a:pt x="4215460" y="1378216"/>
                </a:lnTo>
                <a:lnTo>
                  <a:pt x="4024836" y="1344213"/>
                </a:lnTo>
                <a:lnTo>
                  <a:pt x="3847344" y="1306692"/>
                </a:lnTo>
                <a:close/>
                <a:moveTo>
                  <a:pt x="2237937" y="1003"/>
                </a:moveTo>
                <a:cubicBezTo>
                  <a:pt x="2377839" y="-3221"/>
                  <a:pt x="2517742" y="5227"/>
                  <a:pt x="2657644" y="39017"/>
                </a:cubicBezTo>
                <a:cubicBezTo>
                  <a:pt x="3044535" y="136633"/>
                  <a:pt x="3462516" y="106597"/>
                  <a:pt x="3849407" y="238004"/>
                </a:cubicBezTo>
                <a:cubicBezTo>
                  <a:pt x="3987583" y="271793"/>
                  <a:pt x="4232844" y="170423"/>
                  <a:pt x="4301932" y="271793"/>
                </a:cubicBezTo>
                <a:cubicBezTo>
                  <a:pt x="4353748" y="316846"/>
                  <a:pt x="4353748" y="388182"/>
                  <a:pt x="4346839" y="467026"/>
                </a:cubicBezTo>
                <a:cubicBezTo>
                  <a:pt x="4118849" y="455762"/>
                  <a:pt x="3887406" y="452008"/>
                  <a:pt x="3662870" y="436990"/>
                </a:cubicBezTo>
                <a:cubicBezTo>
                  <a:pt x="3383065" y="399445"/>
                  <a:pt x="3103260" y="358146"/>
                  <a:pt x="2826909" y="294320"/>
                </a:cubicBezTo>
                <a:cubicBezTo>
                  <a:pt x="3099806" y="384427"/>
                  <a:pt x="3379611" y="418217"/>
                  <a:pt x="3662870" y="436990"/>
                </a:cubicBezTo>
                <a:cubicBezTo>
                  <a:pt x="3887406" y="467026"/>
                  <a:pt x="4115395" y="497061"/>
                  <a:pt x="4339930" y="530852"/>
                </a:cubicBezTo>
                <a:cubicBezTo>
                  <a:pt x="4333021" y="598431"/>
                  <a:pt x="4322658" y="669767"/>
                  <a:pt x="4336476" y="733592"/>
                </a:cubicBezTo>
                <a:cubicBezTo>
                  <a:pt x="4336476" y="733592"/>
                  <a:pt x="4409018" y="733592"/>
                  <a:pt x="4443562" y="733592"/>
                </a:cubicBezTo>
                <a:cubicBezTo>
                  <a:pt x="4547193" y="860305"/>
                  <a:pt x="4553670" y="1020809"/>
                  <a:pt x="4521286" y="1162832"/>
                </a:cubicBezTo>
                <a:lnTo>
                  <a:pt x="4519777" y="1167510"/>
                </a:lnTo>
                <a:lnTo>
                  <a:pt x="4544451" y="1171155"/>
                </a:lnTo>
                <a:cubicBezTo>
                  <a:pt x="4644089" y="1188343"/>
                  <a:pt x="4742755" y="1211105"/>
                  <a:pt x="4839477" y="1243956"/>
                </a:cubicBezTo>
                <a:cubicBezTo>
                  <a:pt x="4977653" y="1277747"/>
                  <a:pt x="5222914" y="1176376"/>
                  <a:pt x="5292002" y="1277747"/>
                </a:cubicBezTo>
                <a:cubicBezTo>
                  <a:pt x="5343818" y="1322800"/>
                  <a:pt x="5343818" y="1394135"/>
                  <a:pt x="5336909" y="1472979"/>
                </a:cubicBezTo>
                <a:cubicBezTo>
                  <a:pt x="5108919" y="1461715"/>
                  <a:pt x="4877476" y="1457961"/>
                  <a:pt x="4652940" y="1442943"/>
                </a:cubicBezTo>
                <a:lnTo>
                  <a:pt x="4416575" y="1408284"/>
                </a:lnTo>
                <a:lnTo>
                  <a:pt x="4415927" y="1409396"/>
                </a:lnTo>
                <a:lnTo>
                  <a:pt x="4412147" y="1407635"/>
                </a:lnTo>
                <a:lnTo>
                  <a:pt x="4233664" y="1381463"/>
                </a:lnTo>
                <a:lnTo>
                  <a:pt x="4224061" y="1379750"/>
                </a:lnTo>
                <a:lnTo>
                  <a:pt x="4216150" y="1395278"/>
                </a:lnTo>
                <a:lnTo>
                  <a:pt x="4335913" y="1413310"/>
                </a:lnTo>
                <a:cubicBezTo>
                  <a:pt x="4440982" y="1426752"/>
                  <a:pt x="4546718" y="1435903"/>
                  <a:pt x="4652940" y="1442943"/>
                </a:cubicBezTo>
                <a:cubicBezTo>
                  <a:pt x="4877476" y="1472979"/>
                  <a:pt x="5105465" y="1503014"/>
                  <a:pt x="5330000" y="1536805"/>
                </a:cubicBezTo>
                <a:cubicBezTo>
                  <a:pt x="5323091" y="1604384"/>
                  <a:pt x="5312728" y="1675720"/>
                  <a:pt x="5326546" y="1739546"/>
                </a:cubicBezTo>
                <a:cubicBezTo>
                  <a:pt x="5326546" y="1739546"/>
                  <a:pt x="5399088" y="1739546"/>
                  <a:pt x="5433632" y="1739546"/>
                </a:cubicBezTo>
                <a:cubicBezTo>
                  <a:pt x="5571807" y="1908496"/>
                  <a:pt x="5537263" y="2137518"/>
                  <a:pt x="5468176" y="2302714"/>
                </a:cubicBezTo>
                <a:cubicBezTo>
                  <a:pt x="5450904" y="2336504"/>
                  <a:pt x="5430177" y="2377803"/>
                  <a:pt x="5405997" y="2415348"/>
                </a:cubicBezTo>
                <a:cubicBezTo>
                  <a:pt x="5392179" y="2407839"/>
                  <a:pt x="5374907" y="2400330"/>
                  <a:pt x="5357635" y="2392821"/>
                </a:cubicBezTo>
                <a:cubicBezTo>
                  <a:pt x="5119283" y="2319609"/>
                  <a:pt x="4882873" y="2320313"/>
                  <a:pt x="4632376" y="2296730"/>
                </a:cubicBezTo>
                <a:lnTo>
                  <a:pt x="4620360" y="2295375"/>
                </a:lnTo>
                <a:lnTo>
                  <a:pt x="4621274" y="2314886"/>
                </a:lnTo>
                <a:lnTo>
                  <a:pt x="4709742" y="2325043"/>
                </a:lnTo>
                <a:cubicBezTo>
                  <a:pt x="4929292" y="2357799"/>
                  <a:pt x="5145623" y="2408308"/>
                  <a:pt x="5354181" y="2494191"/>
                </a:cubicBezTo>
                <a:cubicBezTo>
                  <a:pt x="5298911" y="2573035"/>
                  <a:pt x="5229823" y="2636861"/>
                  <a:pt x="5153826" y="2636861"/>
                </a:cubicBezTo>
                <a:cubicBezTo>
                  <a:pt x="5058831" y="2621843"/>
                  <a:pt x="4964699" y="2608703"/>
                  <a:pt x="4871430" y="2597439"/>
                </a:cubicBezTo>
                <a:lnTo>
                  <a:pt x="4608064" y="2570687"/>
                </a:lnTo>
                <a:lnTo>
                  <a:pt x="4591601" y="2598370"/>
                </a:lnTo>
                <a:cubicBezTo>
                  <a:pt x="4564991" y="2622774"/>
                  <a:pt x="4521380" y="2630987"/>
                  <a:pt x="4451428" y="2614091"/>
                </a:cubicBezTo>
                <a:cubicBezTo>
                  <a:pt x="4451428" y="2647882"/>
                  <a:pt x="4451428" y="2711708"/>
                  <a:pt x="4451428" y="2745498"/>
                </a:cubicBezTo>
                <a:cubicBezTo>
                  <a:pt x="4731234" y="2910694"/>
                  <a:pt x="4834865" y="3376246"/>
                  <a:pt x="4555060" y="3507653"/>
                </a:cubicBezTo>
                <a:cubicBezTo>
                  <a:pt x="4240711" y="3642813"/>
                  <a:pt x="3819276" y="3507653"/>
                  <a:pt x="3435839" y="3575234"/>
                </a:cubicBezTo>
                <a:cubicBezTo>
                  <a:pt x="3156034" y="3609023"/>
                  <a:pt x="2876228" y="3642813"/>
                  <a:pt x="2596423" y="3575234"/>
                </a:cubicBezTo>
                <a:cubicBezTo>
                  <a:pt x="2209532" y="3477617"/>
                  <a:pt x="1791551" y="3507653"/>
                  <a:pt x="1404660" y="3376246"/>
                </a:cubicBezTo>
                <a:cubicBezTo>
                  <a:pt x="1266484" y="3342457"/>
                  <a:pt x="1021223" y="3443827"/>
                  <a:pt x="952135" y="3342457"/>
                </a:cubicBezTo>
                <a:cubicBezTo>
                  <a:pt x="900320" y="3297404"/>
                  <a:pt x="900320" y="3226068"/>
                  <a:pt x="907228" y="3147224"/>
                </a:cubicBezTo>
                <a:cubicBezTo>
                  <a:pt x="1135218" y="3158489"/>
                  <a:pt x="1366661" y="3162242"/>
                  <a:pt x="1591197" y="3177260"/>
                </a:cubicBezTo>
                <a:cubicBezTo>
                  <a:pt x="1871002" y="3214805"/>
                  <a:pt x="2150807" y="3256104"/>
                  <a:pt x="2427158" y="3319930"/>
                </a:cubicBezTo>
                <a:cubicBezTo>
                  <a:pt x="2154262" y="3229823"/>
                  <a:pt x="1874456" y="3196033"/>
                  <a:pt x="1591197" y="3177260"/>
                </a:cubicBezTo>
                <a:cubicBezTo>
                  <a:pt x="1366661" y="3147224"/>
                  <a:pt x="1138672" y="3117189"/>
                  <a:pt x="914137" y="3083399"/>
                </a:cubicBezTo>
                <a:cubicBezTo>
                  <a:pt x="921046" y="3015819"/>
                  <a:pt x="931409" y="2944484"/>
                  <a:pt x="917592" y="2880658"/>
                </a:cubicBezTo>
                <a:cubicBezTo>
                  <a:pt x="917592" y="2880658"/>
                  <a:pt x="845049" y="2880658"/>
                  <a:pt x="810506" y="2880658"/>
                </a:cubicBezTo>
                <a:cubicBezTo>
                  <a:pt x="741418" y="2796183"/>
                  <a:pt x="715510" y="2696690"/>
                  <a:pt x="715510" y="2597665"/>
                </a:cubicBezTo>
                <a:lnTo>
                  <a:pt x="718974" y="2568338"/>
                </a:lnTo>
                <a:lnTo>
                  <a:pt x="655600" y="2569281"/>
                </a:lnTo>
                <a:cubicBezTo>
                  <a:pt x="621056" y="2569281"/>
                  <a:pt x="548514" y="2569281"/>
                  <a:pt x="513970" y="2569281"/>
                </a:cubicBezTo>
                <a:cubicBezTo>
                  <a:pt x="375795" y="2471665"/>
                  <a:pt x="234165" y="2437874"/>
                  <a:pt x="95990" y="2437874"/>
                </a:cubicBezTo>
                <a:cubicBezTo>
                  <a:pt x="130534" y="2272678"/>
                  <a:pt x="-11096" y="1938532"/>
                  <a:pt x="268709" y="2006112"/>
                </a:cubicBezTo>
                <a:cubicBezTo>
                  <a:pt x="268709" y="1972321"/>
                  <a:pt x="268709" y="1908496"/>
                  <a:pt x="268709" y="1874706"/>
                </a:cubicBezTo>
                <a:cubicBezTo>
                  <a:pt x="-11096" y="1709510"/>
                  <a:pt x="-114728" y="1243956"/>
                  <a:pt x="165077" y="1112550"/>
                </a:cubicBezTo>
                <a:cubicBezTo>
                  <a:pt x="282958" y="1061865"/>
                  <a:pt x="415898" y="1049194"/>
                  <a:pt x="556246" y="1049589"/>
                </a:cubicBezTo>
                <a:lnTo>
                  <a:pt x="641064" y="1051867"/>
                </a:lnTo>
                <a:lnTo>
                  <a:pt x="662467" y="1015881"/>
                </a:lnTo>
                <a:cubicBezTo>
                  <a:pt x="689076" y="991477"/>
                  <a:pt x="732688" y="983263"/>
                  <a:pt x="802639" y="1000159"/>
                </a:cubicBezTo>
                <a:cubicBezTo>
                  <a:pt x="802639" y="966368"/>
                  <a:pt x="802639" y="902542"/>
                  <a:pt x="802639" y="868753"/>
                </a:cubicBezTo>
                <a:cubicBezTo>
                  <a:pt x="522834" y="703556"/>
                  <a:pt x="419202" y="238004"/>
                  <a:pt x="699007" y="106597"/>
                </a:cubicBezTo>
                <a:cubicBezTo>
                  <a:pt x="1013357" y="-28563"/>
                  <a:pt x="1434792" y="106597"/>
                  <a:pt x="1818228" y="39017"/>
                </a:cubicBezTo>
                <a:cubicBezTo>
                  <a:pt x="1958131" y="22122"/>
                  <a:pt x="2098034" y="5227"/>
                  <a:pt x="2237937" y="1003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rgbClr val="595959"/>
                </a:solidFill>
                <a:latin typeface="Avenir Book"/>
                <a:cs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331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 rot="16200000">
            <a:off x="1942057" y="2021000"/>
            <a:ext cx="3075024" cy="2195326"/>
            <a:chOff x="-228600" y="1301750"/>
            <a:chExt cx="4279900" cy="3143250"/>
          </a:xfrm>
        </p:grpSpPr>
        <p:grpSp>
          <p:nvGrpSpPr>
            <p:cNvPr id="24" name="Group 23"/>
            <p:cNvGrpSpPr/>
            <p:nvPr/>
          </p:nvGrpSpPr>
          <p:grpSpPr>
            <a:xfrm>
              <a:off x="-228600" y="1301750"/>
              <a:ext cx="4279900" cy="3143250"/>
              <a:chOff x="-228600" y="1301750"/>
              <a:chExt cx="4279900" cy="314325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-228600" y="1301750"/>
                <a:ext cx="4279900" cy="3143250"/>
              </a:xfrm>
              <a:prstGeom prst="roundRect">
                <a:avLst>
                  <a:gd name="adj" fmla="val 5354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53307" y="1499394"/>
                <a:ext cx="3419475" cy="274796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3839184" y="2540000"/>
              <a:ext cx="92075" cy="6667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-132063" y="2723356"/>
              <a:ext cx="300038" cy="300038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5" name="Right Triangle 34"/>
            <p:cNvSpPr/>
            <p:nvPr/>
          </p:nvSpPr>
          <p:spPr>
            <a:xfrm flipH="1" flipV="1">
              <a:off x="253307" y="1499394"/>
              <a:ext cx="3419856" cy="2747962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32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512366" y="1844189"/>
            <a:ext cx="1932634" cy="2479675"/>
          </a:xfrm>
          <a:prstGeom prst="rect">
            <a:avLst/>
          </a:prstGeom>
          <a:noFill/>
          <a:ln w="19050">
            <a:noFill/>
          </a:ln>
        </p:spPr>
        <p:txBody>
          <a:bodyPr lIns="0" tIns="0" rIns="0" bIns="274320" anchor="b"/>
          <a:lstStyle>
            <a:lvl1pPr algn="ctr" rtl="0"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838200" y="-1314450"/>
            <a:ext cx="685800" cy="45719"/>
          </a:xfrm>
          <a:prstGeom prst="rect">
            <a:avLst/>
          </a:prstGeom>
          <a:solidFill>
            <a:srgbClr val="046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527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 rot="16200000">
            <a:off x="93551" y="2020999"/>
            <a:ext cx="3075024" cy="2195326"/>
            <a:chOff x="-228600" y="1301750"/>
            <a:chExt cx="4279900" cy="3143250"/>
          </a:xfrm>
        </p:grpSpPr>
        <p:grpSp>
          <p:nvGrpSpPr>
            <p:cNvPr id="24" name="Group 23"/>
            <p:cNvGrpSpPr/>
            <p:nvPr/>
          </p:nvGrpSpPr>
          <p:grpSpPr>
            <a:xfrm>
              <a:off x="-228600" y="1301750"/>
              <a:ext cx="4279900" cy="3143250"/>
              <a:chOff x="-228600" y="1301750"/>
              <a:chExt cx="4279900" cy="314325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-228600" y="1301750"/>
                <a:ext cx="4279900" cy="3143250"/>
              </a:xfrm>
              <a:prstGeom prst="roundRect">
                <a:avLst>
                  <a:gd name="adj" fmla="val 5354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53307" y="1499394"/>
                <a:ext cx="3419475" cy="274796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3839184" y="2540000"/>
              <a:ext cx="92075" cy="6667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-132063" y="2723356"/>
              <a:ext cx="300038" cy="300038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5" name="Right Triangle 34"/>
            <p:cNvSpPr/>
            <p:nvPr/>
          </p:nvSpPr>
          <p:spPr>
            <a:xfrm flipH="1" flipV="1">
              <a:off x="253307" y="1499394"/>
              <a:ext cx="3419856" cy="2747962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32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63860" y="1844188"/>
            <a:ext cx="1932634" cy="2479675"/>
          </a:xfrm>
          <a:prstGeom prst="rect">
            <a:avLst/>
          </a:prstGeom>
          <a:noFill/>
          <a:ln w="19050">
            <a:noFill/>
          </a:ln>
        </p:spPr>
        <p:txBody>
          <a:bodyPr lIns="0" tIns="0" rIns="0" bIns="274320" anchor="b"/>
          <a:lstStyle>
            <a:lvl1pPr algn="ctr" rtl="0"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838200" y="-1314450"/>
            <a:ext cx="685800" cy="45719"/>
          </a:xfrm>
          <a:prstGeom prst="rect">
            <a:avLst/>
          </a:prstGeom>
          <a:solidFill>
            <a:srgbClr val="046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3"/>
          </p:nvPr>
        </p:nvSpPr>
        <p:spPr>
          <a:xfrm>
            <a:off x="3352800" y="1581150"/>
            <a:ext cx="3124200" cy="30480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9983" y="1971793"/>
            <a:ext cx="2514705" cy="1552457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158988" y="2714625"/>
            <a:ext cx="667719" cy="1000125"/>
          </a:xfrm>
          <a:prstGeom prst="rect">
            <a:avLst/>
          </a:prstGeom>
          <a:ln>
            <a:noFill/>
          </a:ln>
        </p:spPr>
        <p:txBody>
          <a:bodyPr bIns="457200" anchor="t"/>
          <a:lstStyle>
            <a:lvl1pPr algn="ctr">
              <a:buNone/>
              <a:defRPr sz="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3962400" y="1581150"/>
            <a:ext cx="2590800" cy="30480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7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1885950"/>
            <a:ext cx="3048000" cy="31242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3505200" y="1885950"/>
            <a:ext cx="3048000" cy="31242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04800" y="1352550"/>
            <a:ext cx="3048000" cy="39211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 cap="all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505200" y="1352550"/>
            <a:ext cx="3048000" cy="392112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 cap="all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4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3" y="1200150"/>
            <a:ext cx="4273918" cy="27432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 cap="all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2676072" y="0"/>
            <a:ext cx="4191000" cy="724808"/>
          </a:xfrm>
          <a:prstGeom prst="rect">
            <a:avLst/>
          </a:prstGeom>
          <a:solidFill>
            <a:srgbClr val="00BFB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1" y="0"/>
            <a:ext cx="2774045" cy="724808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98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2">
              <a:alpha val="1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iamond 47"/>
          <p:cNvSpPr/>
          <p:nvPr userDrawn="1"/>
        </p:nvSpPr>
        <p:spPr>
          <a:xfrm>
            <a:off x="292893" y="1914525"/>
            <a:ext cx="1141496" cy="11430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+mn-lt"/>
              <a:cs typeface="Arial"/>
            </a:endParaRP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6426" y="2010660"/>
            <a:ext cx="954431" cy="950976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3243" y="3192148"/>
            <a:ext cx="1060797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950" b="1" spc="-100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900"/>
            </a:lvl4pPr>
            <a:lvl5pPr marL="1371600" indent="0" algn="l">
              <a:buNone/>
              <a:defRPr sz="9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243" y="3473098"/>
            <a:ext cx="1060797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900" b="0">
                <a:solidFill>
                  <a:srgbClr val="595959"/>
                </a:solidFill>
                <a:latin typeface="+mn-lt"/>
                <a:cs typeface="Avenir Book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900"/>
            </a:lvl4pPr>
            <a:lvl5pPr marL="1371600" indent="0" algn="l"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516870" y="3900100"/>
            <a:ext cx="693542" cy="132150"/>
            <a:chOff x="1847802" y="2724150"/>
            <a:chExt cx="1200198" cy="212725"/>
          </a:xfrm>
          <a:solidFill>
            <a:srgbClr val="024E43"/>
          </a:solidFill>
        </p:grpSpPr>
        <p:sp>
          <p:nvSpPr>
            <p:cNvPr id="3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3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3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3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cs typeface="Arial"/>
              </a:endParaRPr>
            </a:p>
          </p:txBody>
        </p:sp>
      </p:grpSp>
      <p:sp>
        <p:nvSpPr>
          <p:cNvPr id="35" name="Diamond 34"/>
          <p:cNvSpPr/>
          <p:nvPr userDrawn="1"/>
        </p:nvSpPr>
        <p:spPr>
          <a:xfrm>
            <a:off x="1607344" y="1914525"/>
            <a:ext cx="1141496" cy="1143000"/>
          </a:xfrm>
          <a:prstGeom prst="diamond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+mn-lt"/>
              <a:cs typeface="Arial"/>
            </a:endParaRP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1700876" y="2010660"/>
            <a:ext cx="954431" cy="950976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647693" y="3192148"/>
            <a:ext cx="1060797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950" b="1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900"/>
            </a:lvl4pPr>
            <a:lvl5pPr marL="1371600" indent="0" algn="l">
              <a:buNone/>
              <a:defRPr sz="9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647693" y="3473098"/>
            <a:ext cx="1060797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900" b="0">
                <a:solidFill>
                  <a:srgbClr val="595959"/>
                </a:solidFill>
                <a:latin typeface="+mn-lt"/>
                <a:cs typeface="Avenir Book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900"/>
            </a:lvl4pPr>
            <a:lvl5pPr marL="1371600" indent="0" algn="l"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831321" y="3900100"/>
            <a:ext cx="693542" cy="132150"/>
            <a:chOff x="1847802" y="2724150"/>
            <a:chExt cx="1200198" cy="212725"/>
          </a:xfrm>
          <a:solidFill>
            <a:srgbClr val="00BFB3"/>
          </a:solidFill>
        </p:grpSpPr>
        <p:sp>
          <p:nvSpPr>
            <p:cNvPr id="42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43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44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45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cs typeface="Arial"/>
              </a:endParaRPr>
            </a:p>
          </p:txBody>
        </p:sp>
      </p:grpSp>
      <p:sp>
        <p:nvSpPr>
          <p:cNvPr id="52" name="Diamond 51"/>
          <p:cNvSpPr/>
          <p:nvPr userDrawn="1"/>
        </p:nvSpPr>
        <p:spPr>
          <a:xfrm>
            <a:off x="2900362" y="1914525"/>
            <a:ext cx="1141496" cy="1143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>
              <a:latin typeface="+mn-lt"/>
              <a:cs typeface="Arial"/>
            </a:endParaRP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2993895" y="2010660"/>
            <a:ext cx="954431" cy="950976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940712" y="3192148"/>
            <a:ext cx="1060797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950" b="1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900"/>
            </a:lvl4pPr>
            <a:lvl5pPr marL="1371600" indent="0" algn="l">
              <a:buNone/>
              <a:defRPr sz="9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940712" y="3473098"/>
            <a:ext cx="1060797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900" b="0">
                <a:solidFill>
                  <a:srgbClr val="595959"/>
                </a:solidFill>
                <a:latin typeface="+mn-lt"/>
                <a:cs typeface="Avenir Book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900"/>
            </a:lvl4pPr>
            <a:lvl5pPr marL="1371600" indent="0" algn="l"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3124339" y="3900100"/>
            <a:ext cx="693542" cy="132150"/>
            <a:chOff x="1847802" y="2724150"/>
            <a:chExt cx="1200198" cy="212725"/>
          </a:xfrm>
          <a:solidFill>
            <a:schemeClr val="accent3"/>
          </a:solidFill>
        </p:grpSpPr>
        <p:sp>
          <p:nvSpPr>
            <p:cNvPr id="57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58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59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60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</p:grpSp>
      <p:sp>
        <p:nvSpPr>
          <p:cNvPr id="61" name="Diamond 60"/>
          <p:cNvSpPr/>
          <p:nvPr userDrawn="1"/>
        </p:nvSpPr>
        <p:spPr>
          <a:xfrm>
            <a:off x="4171950" y="1914525"/>
            <a:ext cx="1141496" cy="1143000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>
              <a:latin typeface="+mn-lt"/>
              <a:cs typeface="Arial"/>
            </a:endParaRPr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265482" y="2010660"/>
            <a:ext cx="954431" cy="950976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212299" y="3192148"/>
            <a:ext cx="1060797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950" b="1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900"/>
            </a:lvl4pPr>
            <a:lvl5pPr marL="1371600" indent="0" algn="l">
              <a:buNone/>
              <a:defRPr sz="9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212299" y="3473098"/>
            <a:ext cx="1060797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900" b="0">
                <a:solidFill>
                  <a:srgbClr val="595959"/>
                </a:solidFill>
                <a:latin typeface="+mn-lt"/>
                <a:cs typeface="Avenir Book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900"/>
            </a:lvl4pPr>
            <a:lvl5pPr marL="1371600" indent="0" algn="l"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4395927" y="3900100"/>
            <a:ext cx="693542" cy="132150"/>
            <a:chOff x="1847802" y="2724150"/>
            <a:chExt cx="1200198" cy="212725"/>
          </a:xfrm>
          <a:solidFill>
            <a:schemeClr val="accent4"/>
          </a:solidFill>
        </p:grpSpPr>
        <p:sp>
          <p:nvSpPr>
            <p:cNvPr id="66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67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69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</p:grpSp>
      <p:sp>
        <p:nvSpPr>
          <p:cNvPr id="46" name="Diamond 45"/>
          <p:cNvSpPr/>
          <p:nvPr userDrawn="1"/>
        </p:nvSpPr>
        <p:spPr>
          <a:xfrm>
            <a:off x="5428586" y="1914525"/>
            <a:ext cx="1141496" cy="1143000"/>
          </a:xfrm>
          <a:prstGeom prst="diamond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>
              <a:latin typeface="+mn-lt"/>
              <a:cs typeface="Arial"/>
            </a:endParaRP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522119" y="2010660"/>
            <a:ext cx="954431" cy="950976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5468936" y="3192148"/>
            <a:ext cx="1060797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950" b="1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900"/>
            </a:lvl4pPr>
            <a:lvl5pPr marL="1371600" indent="0" algn="l">
              <a:buNone/>
              <a:defRPr sz="9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5468936" y="3473098"/>
            <a:ext cx="1060797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900" b="0">
                <a:solidFill>
                  <a:srgbClr val="595959"/>
                </a:solidFill>
                <a:latin typeface="+mn-lt"/>
                <a:cs typeface="Avenir Book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900"/>
            </a:lvl4pPr>
            <a:lvl5pPr marL="1371600" indent="0" algn="l"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5652563" y="3900100"/>
            <a:ext cx="693542" cy="132150"/>
            <a:chOff x="1847802" y="2724150"/>
            <a:chExt cx="1200198" cy="212725"/>
          </a:xfrm>
          <a:solidFill>
            <a:schemeClr val="accent5"/>
          </a:solidFill>
        </p:grpSpPr>
        <p:sp>
          <p:nvSpPr>
            <p:cNvPr id="7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7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  <p:sp>
          <p:nvSpPr>
            <p:cNvPr id="7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350" dirty="0">
                <a:latin typeface="+mn-lt"/>
                <a:cs typeface="Arial"/>
              </a:endParaRPr>
            </a:p>
          </p:txBody>
        </p:sp>
      </p:grp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rgbClr val="595959"/>
                </a:solidFill>
                <a:latin typeface="Avenir Book"/>
                <a:cs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86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59762" y="1657350"/>
            <a:ext cx="1468710" cy="1492842"/>
          </a:xfrm>
          <a:custGeom>
            <a:avLst/>
            <a:gdLst>
              <a:gd name="connsiteX0" fmla="*/ 3941853 w 4058560"/>
              <a:gd name="connsiteY0" fmla="*/ 1431156 h 3881553"/>
              <a:gd name="connsiteX1" fmla="*/ 3991967 w 4058560"/>
              <a:gd name="connsiteY1" fmla="*/ 1448008 h 3881553"/>
              <a:gd name="connsiteX2" fmla="*/ 4040701 w 4058560"/>
              <a:gd name="connsiteY2" fmla="*/ 1629883 h 3881553"/>
              <a:gd name="connsiteX3" fmla="*/ 3080130 w 4058560"/>
              <a:gd name="connsiteY3" fmla="*/ 3293640 h 3881553"/>
              <a:gd name="connsiteX4" fmla="*/ 2898254 w 4058560"/>
              <a:gd name="connsiteY4" fmla="*/ 3342373 h 3881553"/>
              <a:gd name="connsiteX5" fmla="*/ 2898255 w 4058560"/>
              <a:gd name="connsiteY5" fmla="*/ 3342373 h 3881553"/>
              <a:gd name="connsiteX6" fmla="*/ 2849522 w 4058560"/>
              <a:gd name="connsiteY6" fmla="*/ 3160497 h 3881553"/>
              <a:gd name="connsiteX7" fmla="*/ 3810092 w 4058560"/>
              <a:gd name="connsiteY7" fmla="*/ 1496741 h 3881553"/>
              <a:gd name="connsiteX8" fmla="*/ 3903421 w 4058560"/>
              <a:gd name="connsiteY8" fmla="*/ 1431992 h 3881553"/>
              <a:gd name="connsiteX9" fmla="*/ 3941853 w 4058560"/>
              <a:gd name="connsiteY9" fmla="*/ 1431156 h 3881553"/>
              <a:gd name="connsiteX10" fmla="*/ 1110192 w 4058560"/>
              <a:gd name="connsiteY10" fmla="*/ 690335 h 3881553"/>
              <a:gd name="connsiteX11" fmla="*/ 1160305 w 4058560"/>
              <a:gd name="connsiteY11" fmla="*/ 707186 h 3881553"/>
              <a:gd name="connsiteX12" fmla="*/ 1209039 w 4058560"/>
              <a:gd name="connsiteY12" fmla="*/ 889062 h 3881553"/>
              <a:gd name="connsiteX13" fmla="*/ 248468 w 4058560"/>
              <a:gd name="connsiteY13" fmla="*/ 2552819 h 3881553"/>
              <a:gd name="connsiteX14" fmla="*/ 66592 w 4058560"/>
              <a:gd name="connsiteY14" fmla="*/ 2601552 h 3881553"/>
              <a:gd name="connsiteX15" fmla="*/ 66593 w 4058560"/>
              <a:gd name="connsiteY15" fmla="*/ 2601552 h 3881553"/>
              <a:gd name="connsiteX16" fmla="*/ 17860 w 4058560"/>
              <a:gd name="connsiteY16" fmla="*/ 2419676 h 3881553"/>
              <a:gd name="connsiteX17" fmla="*/ 978430 w 4058560"/>
              <a:gd name="connsiteY17" fmla="*/ 755920 h 3881553"/>
              <a:gd name="connsiteX18" fmla="*/ 1110192 w 4058560"/>
              <a:gd name="connsiteY18" fmla="*/ 690335 h 3881553"/>
              <a:gd name="connsiteX19" fmla="*/ 2855951 w 4058560"/>
              <a:gd name="connsiteY19" fmla="*/ 1146 h 3881553"/>
              <a:gd name="connsiteX20" fmla="*/ 3118253 w 4058560"/>
              <a:gd name="connsiteY20" fmla="*/ 61772 h 3881553"/>
              <a:gd name="connsiteX21" fmla="*/ 3286810 w 4058560"/>
              <a:gd name="connsiteY21" fmla="*/ 690836 h 3881553"/>
              <a:gd name="connsiteX22" fmla="*/ 2973773 w 4058560"/>
              <a:gd name="connsiteY22" fmla="*/ 1233032 h 3881553"/>
              <a:gd name="connsiteX23" fmla="*/ 2999456 w 4058560"/>
              <a:gd name="connsiteY23" fmla="*/ 1221273 h 3881553"/>
              <a:gd name="connsiteX24" fmla="*/ 3086443 w 4058560"/>
              <a:gd name="connsiteY24" fmla="*/ 1204534 h 3881553"/>
              <a:gd name="connsiteX25" fmla="*/ 3297048 w 4058560"/>
              <a:gd name="connsiteY25" fmla="*/ 1253211 h 3881553"/>
              <a:gd name="connsiteX26" fmla="*/ 3432383 w 4058560"/>
              <a:gd name="connsiteY26" fmla="*/ 1758289 h 3881553"/>
              <a:gd name="connsiteX27" fmla="*/ 2454903 w 4058560"/>
              <a:gd name="connsiteY27" fmla="*/ 3451333 h 3881553"/>
              <a:gd name="connsiteX28" fmla="*/ 1949825 w 4058560"/>
              <a:gd name="connsiteY28" fmla="*/ 3586668 h 3881553"/>
              <a:gd name="connsiteX29" fmla="*/ 1949826 w 4058560"/>
              <a:gd name="connsiteY29" fmla="*/ 3586668 h 3881553"/>
              <a:gd name="connsiteX30" fmla="*/ 1777553 w 4058560"/>
              <a:gd name="connsiteY30" fmla="*/ 3362157 h 3881553"/>
              <a:gd name="connsiteX31" fmla="*/ 1770115 w 4058560"/>
              <a:gd name="connsiteY31" fmla="*/ 3317829 h 3881553"/>
              <a:gd name="connsiteX32" fmla="*/ 1577629 w 4058560"/>
              <a:gd name="connsiteY32" fmla="*/ 3651224 h 3881553"/>
              <a:gd name="connsiteX33" fmla="*/ 948566 w 4058560"/>
              <a:gd name="connsiteY33" fmla="*/ 3819781 h 3881553"/>
              <a:gd name="connsiteX34" fmla="*/ 780009 w 4058560"/>
              <a:gd name="connsiteY34" fmla="*/ 3190717 h 3881553"/>
              <a:gd name="connsiteX35" fmla="*/ 997926 w 4058560"/>
              <a:gd name="connsiteY35" fmla="*/ 2813274 h 3881553"/>
              <a:gd name="connsiteX36" fmla="*/ 935746 w 4058560"/>
              <a:gd name="connsiteY36" fmla="*/ 2836490 h 3881553"/>
              <a:gd name="connsiteX37" fmla="*/ 723467 w 4058560"/>
              <a:gd name="connsiteY37" fmla="*/ 2830305 h 3881553"/>
              <a:gd name="connsiteX38" fmla="*/ 655180 w 4058560"/>
              <a:gd name="connsiteY38" fmla="*/ 2799553 h 3881553"/>
              <a:gd name="connsiteX39" fmla="*/ 594403 w 4058560"/>
              <a:gd name="connsiteY39" fmla="*/ 2755789 h 3881553"/>
              <a:gd name="connsiteX40" fmla="*/ 519844 w 4058560"/>
              <a:gd name="connsiteY40" fmla="*/ 2294474 h 3881553"/>
              <a:gd name="connsiteX41" fmla="*/ 1497324 w 4058560"/>
              <a:gd name="connsiteY41" fmla="*/ 601430 h 3881553"/>
              <a:gd name="connsiteX42" fmla="*/ 1791797 w 4058560"/>
              <a:gd name="connsiteY42" fmla="*/ 417418 h 3881553"/>
              <a:gd name="connsiteX43" fmla="*/ 2002401 w 4058560"/>
              <a:gd name="connsiteY43" fmla="*/ 466096 h 3881553"/>
              <a:gd name="connsiteX44" fmla="*/ 2174674 w 4058560"/>
              <a:gd name="connsiteY44" fmla="*/ 690606 h 3881553"/>
              <a:gd name="connsiteX45" fmla="*/ 2185658 w 4058560"/>
              <a:gd name="connsiteY45" fmla="*/ 756062 h 3881553"/>
              <a:gd name="connsiteX46" fmla="*/ 2489189 w 4058560"/>
              <a:gd name="connsiteY46" fmla="*/ 230330 h 3881553"/>
              <a:gd name="connsiteX47" fmla="*/ 2855951 w 4058560"/>
              <a:gd name="connsiteY47" fmla="*/ 1146 h 388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58560" h="3881553">
                <a:moveTo>
                  <a:pt x="3941853" y="1431156"/>
                </a:moveTo>
                <a:cubicBezTo>
                  <a:pt x="3959017" y="1433287"/>
                  <a:pt x="3976047" y="1438816"/>
                  <a:pt x="3991967" y="1448008"/>
                </a:cubicBezTo>
                <a:cubicBezTo>
                  <a:pt x="4055648" y="1484774"/>
                  <a:pt x="4077467" y="1566202"/>
                  <a:pt x="4040701" y="1629883"/>
                </a:cubicBezTo>
                <a:cubicBezTo>
                  <a:pt x="3720511" y="2184469"/>
                  <a:pt x="3400320" y="2739055"/>
                  <a:pt x="3080130" y="3293640"/>
                </a:cubicBezTo>
                <a:cubicBezTo>
                  <a:pt x="3043363" y="3357321"/>
                  <a:pt x="2961935" y="3379140"/>
                  <a:pt x="2898254" y="3342373"/>
                </a:cubicBezTo>
                <a:lnTo>
                  <a:pt x="2898255" y="3342373"/>
                </a:lnTo>
                <a:cubicBezTo>
                  <a:pt x="2834574" y="3305607"/>
                  <a:pt x="2812755" y="3224179"/>
                  <a:pt x="2849522" y="3160497"/>
                </a:cubicBezTo>
                <a:lnTo>
                  <a:pt x="3810092" y="1496741"/>
                </a:lnTo>
                <a:cubicBezTo>
                  <a:pt x="3830772" y="1460921"/>
                  <a:pt x="3865585" y="1438346"/>
                  <a:pt x="3903421" y="1431992"/>
                </a:cubicBezTo>
                <a:cubicBezTo>
                  <a:pt x="3916034" y="1429875"/>
                  <a:pt x="3928981" y="1429559"/>
                  <a:pt x="3941853" y="1431156"/>
                </a:cubicBezTo>
                <a:close/>
                <a:moveTo>
                  <a:pt x="1110192" y="690335"/>
                </a:moveTo>
                <a:cubicBezTo>
                  <a:pt x="1127356" y="692465"/>
                  <a:pt x="1144385" y="697995"/>
                  <a:pt x="1160305" y="707186"/>
                </a:cubicBezTo>
                <a:cubicBezTo>
                  <a:pt x="1223987" y="743953"/>
                  <a:pt x="1245805" y="825381"/>
                  <a:pt x="1209039" y="889062"/>
                </a:cubicBezTo>
                <a:cubicBezTo>
                  <a:pt x="888849" y="1443647"/>
                  <a:pt x="568658" y="1998233"/>
                  <a:pt x="248468" y="2552819"/>
                </a:cubicBezTo>
                <a:cubicBezTo>
                  <a:pt x="211701" y="2616500"/>
                  <a:pt x="130273" y="2638318"/>
                  <a:pt x="66592" y="2601552"/>
                </a:cubicBezTo>
                <a:lnTo>
                  <a:pt x="66593" y="2601552"/>
                </a:lnTo>
                <a:cubicBezTo>
                  <a:pt x="2912" y="2564785"/>
                  <a:pt x="-18907" y="2483357"/>
                  <a:pt x="17860" y="2419676"/>
                </a:cubicBezTo>
                <a:lnTo>
                  <a:pt x="978430" y="755920"/>
                </a:lnTo>
                <a:cubicBezTo>
                  <a:pt x="1006005" y="708159"/>
                  <a:pt x="1058702" y="683946"/>
                  <a:pt x="1110192" y="690335"/>
                </a:cubicBezTo>
                <a:close/>
                <a:moveTo>
                  <a:pt x="2855951" y="1146"/>
                </a:moveTo>
                <a:cubicBezTo>
                  <a:pt x="2944428" y="-5107"/>
                  <a:pt x="3035656" y="14085"/>
                  <a:pt x="3118253" y="61772"/>
                </a:cubicBezTo>
                <a:cubicBezTo>
                  <a:pt x="3338510" y="188938"/>
                  <a:pt x="3413976" y="470579"/>
                  <a:pt x="3286810" y="690836"/>
                </a:cubicBezTo>
                <a:lnTo>
                  <a:pt x="2973773" y="1233032"/>
                </a:lnTo>
                <a:lnTo>
                  <a:pt x="2999456" y="1221273"/>
                </a:lnTo>
                <a:cubicBezTo>
                  <a:pt x="3027628" y="1212265"/>
                  <a:pt x="3056844" y="1206626"/>
                  <a:pt x="3086443" y="1204534"/>
                </a:cubicBezTo>
                <a:cubicBezTo>
                  <a:pt x="3157483" y="1199514"/>
                  <a:pt x="3230731" y="1214923"/>
                  <a:pt x="3297048" y="1253211"/>
                </a:cubicBezTo>
                <a:cubicBezTo>
                  <a:pt x="3473893" y="1355313"/>
                  <a:pt x="3534485" y="1581444"/>
                  <a:pt x="3432383" y="1758289"/>
                </a:cubicBezTo>
                <a:cubicBezTo>
                  <a:pt x="3106556" y="2322638"/>
                  <a:pt x="2780729" y="2886985"/>
                  <a:pt x="2454903" y="3451333"/>
                </a:cubicBezTo>
                <a:cubicBezTo>
                  <a:pt x="2352801" y="3628179"/>
                  <a:pt x="2126670" y="3688770"/>
                  <a:pt x="1949825" y="3586668"/>
                </a:cubicBezTo>
                <a:lnTo>
                  <a:pt x="1949826" y="3586668"/>
                </a:lnTo>
                <a:cubicBezTo>
                  <a:pt x="1861404" y="3535617"/>
                  <a:pt x="1802044" y="3453559"/>
                  <a:pt x="1777553" y="3362157"/>
                </a:cubicBezTo>
                <a:lnTo>
                  <a:pt x="1770115" y="3317829"/>
                </a:lnTo>
                <a:lnTo>
                  <a:pt x="1577629" y="3651224"/>
                </a:lnTo>
                <a:cubicBezTo>
                  <a:pt x="1450464" y="3871481"/>
                  <a:pt x="1168823" y="3946946"/>
                  <a:pt x="948566" y="3819781"/>
                </a:cubicBezTo>
                <a:cubicBezTo>
                  <a:pt x="728309" y="3692615"/>
                  <a:pt x="652844" y="3410973"/>
                  <a:pt x="780009" y="3190717"/>
                </a:cubicBezTo>
                <a:lnTo>
                  <a:pt x="997926" y="2813274"/>
                </a:lnTo>
                <a:lnTo>
                  <a:pt x="935746" y="2836490"/>
                </a:lnTo>
                <a:cubicBezTo>
                  <a:pt x="867195" y="2854858"/>
                  <a:pt x="793389" y="2853613"/>
                  <a:pt x="723467" y="2830305"/>
                </a:cubicBezTo>
                <a:lnTo>
                  <a:pt x="655180" y="2799553"/>
                </a:lnTo>
                <a:lnTo>
                  <a:pt x="594403" y="2755789"/>
                </a:lnTo>
                <a:cubicBezTo>
                  <a:pt x="465728" y="2641689"/>
                  <a:pt x="430505" y="2449214"/>
                  <a:pt x="519844" y="2294474"/>
                </a:cubicBezTo>
                <a:lnTo>
                  <a:pt x="1497324" y="601430"/>
                </a:lnTo>
                <a:cubicBezTo>
                  <a:pt x="1561137" y="490903"/>
                  <a:pt x="1673399" y="425785"/>
                  <a:pt x="1791797" y="417418"/>
                </a:cubicBezTo>
                <a:cubicBezTo>
                  <a:pt x="1862837" y="412398"/>
                  <a:pt x="1936084" y="427807"/>
                  <a:pt x="2002401" y="466096"/>
                </a:cubicBezTo>
                <a:cubicBezTo>
                  <a:pt x="2090824" y="517147"/>
                  <a:pt x="2150184" y="599204"/>
                  <a:pt x="2174674" y="690606"/>
                </a:cubicBezTo>
                <a:lnTo>
                  <a:pt x="2185658" y="756062"/>
                </a:lnTo>
                <a:lnTo>
                  <a:pt x="2489189" y="230330"/>
                </a:lnTo>
                <a:cubicBezTo>
                  <a:pt x="2568668" y="92669"/>
                  <a:pt x="2708488" y="11567"/>
                  <a:pt x="2855951" y="1146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0" rIns="0" bIns="548640" anchor="b">
            <a:noAutofit/>
          </a:bodyPr>
          <a:lstStyle>
            <a:lvl1pPr algn="ctr" rtl="0">
              <a:buNone/>
              <a:defRPr sz="788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476975" y="3238756"/>
            <a:ext cx="1234284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050" b="1" baseline="0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9756" y="3772397"/>
            <a:ext cx="1248722" cy="69472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rgbClr val="595959"/>
                </a:solidFill>
                <a:latin typeface="+mn-lt"/>
                <a:cs typeface="Avenir Book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4" hasCustomPrompt="1"/>
          </p:nvPr>
        </p:nvSpPr>
        <p:spPr>
          <a:xfrm>
            <a:off x="482099" y="3550795"/>
            <a:ext cx="1224035" cy="2047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825" b="1" baseline="0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4" name="Picture Placeholder 15"/>
          <p:cNvSpPr>
            <a:spLocks noGrp="1"/>
          </p:cNvSpPr>
          <p:nvPr>
            <p:ph type="pic" sz="quarter" idx="35" hasCustomPrompt="1"/>
          </p:nvPr>
        </p:nvSpPr>
        <p:spPr>
          <a:xfrm>
            <a:off x="1906331" y="1657350"/>
            <a:ext cx="1468710" cy="1492842"/>
          </a:xfrm>
          <a:custGeom>
            <a:avLst/>
            <a:gdLst>
              <a:gd name="connsiteX0" fmla="*/ 3941853 w 4058560"/>
              <a:gd name="connsiteY0" fmla="*/ 1431156 h 3881553"/>
              <a:gd name="connsiteX1" fmla="*/ 3991967 w 4058560"/>
              <a:gd name="connsiteY1" fmla="*/ 1448008 h 3881553"/>
              <a:gd name="connsiteX2" fmla="*/ 4040701 w 4058560"/>
              <a:gd name="connsiteY2" fmla="*/ 1629883 h 3881553"/>
              <a:gd name="connsiteX3" fmla="*/ 3080130 w 4058560"/>
              <a:gd name="connsiteY3" fmla="*/ 3293640 h 3881553"/>
              <a:gd name="connsiteX4" fmla="*/ 2898254 w 4058560"/>
              <a:gd name="connsiteY4" fmla="*/ 3342373 h 3881553"/>
              <a:gd name="connsiteX5" fmla="*/ 2898255 w 4058560"/>
              <a:gd name="connsiteY5" fmla="*/ 3342373 h 3881553"/>
              <a:gd name="connsiteX6" fmla="*/ 2849522 w 4058560"/>
              <a:gd name="connsiteY6" fmla="*/ 3160497 h 3881553"/>
              <a:gd name="connsiteX7" fmla="*/ 3810092 w 4058560"/>
              <a:gd name="connsiteY7" fmla="*/ 1496741 h 3881553"/>
              <a:gd name="connsiteX8" fmla="*/ 3903421 w 4058560"/>
              <a:gd name="connsiteY8" fmla="*/ 1431992 h 3881553"/>
              <a:gd name="connsiteX9" fmla="*/ 3941853 w 4058560"/>
              <a:gd name="connsiteY9" fmla="*/ 1431156 h 3881553"/>
              <a:gd name="connsiteX10" fmla="*/ 1110192 w 4058560"/>
              <a:gd name="connsiteY10" fmla="*/ 690335 h 3881553"/>
              <a:gd name="connsiteX11" fmla="*/ 1160305 w 4058560"/>
              <a:gd name="connsiteY11" fmla="*/ 707186 h 3881553"/>
              <a:gd name="connsiteX12" fmla="*/ 1209039 w 4058560"/>
              <a:gd name="connsiteY12" fmla="*/ 889062 h 3881553"/>
              <a:gd name="connsiteX13" fmla="*/ 248468 w 4058560"/>
              <a:gd name="connsiteY13" fmla="*/ 2552819 h 3881553"/>
              <a:gd name="connsiteX14" fmla="*/ 66592 w 4058560"/>
              <a:gd name="connsiteY14" fmla="*/ 2601552 h 3881553"/>
              <a:gd name="connsiteX15" fmla="*/ 66593 w 4058560"/>
              <a:gd name="connsiteY15" fmla="*/ 2601552 h 3881553"/>
              <a:gd name="connsiteX16" fmla="*/ 17860 w 4058560"/>
              <a:gd name="connsiteY16" fmla="*/ 2419676 h 3881553"/>
              <a:gd name="connsiteX17" fmla="*/ 978430 w 4058560"/>
              <a:gd name="connsiteY17" fmla="*/ 755920 h 3881553"/>
              <a:gd name="connsiteX18" fmla="*/ 1110192 w 4058560"/>
              <a:gd name="connsiteY18" fmla="*/ 690335 h 3881553"/>
              <a:gd name="connsiteX19" fmla="*/ 2855951 w 4058560"/>
              <a:gd name="connsiteY19" fmla="*/ 1146 h 3881553"/>
              <a:gd name="connsiteX20" fmla="*/ 3118253 w 4058560"/>
              <a:gd name="connsiteY20" fmla="*/ 61772 h 3881553"/>
              <a:gd name="connsiteX21" fmla="*/ 3286810 w 4058560"/>
              <a:gd name="connsiteY21" fmla="*/ 690836 h 3881553"/>
              <a:gd name="connsiteX22" fmla="*/ 2973773 w 4058560"/>
              <a:gd name="connsiteY22" fmla="*/ 1233032 h 3881553"/>
              <a:gd name="connsiteX23" fmla="*/ 2999456 w 4058560"/>
              <a:gd name="connsiteY23" fmla="*/ 1221273 h 3881553"/>
              <a:gd name="connsiteX24" fmla="*/ 3086443 w 4058560"/>
              <a:gd name="connsiteY24" fmla="*/ 1204534 h 3881553"/>
              <a:gd name="connsiteX25" fmla="*/ 3297048 w 4058560"/>
              <a:gd name="connsiteY25" fmla="*/ 1253211 h 3881553"/>
              <a:gd name="connsiteX26" fmla="*/ 3432383 w 4058560"/>
              <a:gd name="connsiteY26" fmla="*/ 1758289 h 3881553"/>
              <a:gd name="connsiteX27" fmla="*/ 2454903 w 4058560"/>
              <a:gd name="connsiteY27" fmla="*/ 3451333 h 3881553"/>
              <a:gd name="connsiteX28" fmla="*/ 1949825 w 4058560"/>
              <a:gd name="connsiteY28" fmla="*/ 3586668 h 3881553"/>
              <a:gd name="connsiteX29" fmla="*/ 1949826 w 4058560"/>
              <a:gd name="connsiteY29" fmla="*/ 3586668 h 3881553"/>
              <a:gd name="connsiteX30" fmla="*/ 1777553 w 4058560"/>
              <a:gd name="connsiteY30" fmla="*/ 3362157 h 3881553"/>
              <a:gd name="connsiteX31" fmla="*/ 1770115 w 4058560"/>
              <a:gd name="connsiteY31" fmla="*/ 3317829 h 3881553"/>
              <a:gd name="connsiteX32" fmla="*/ 1577629 w 4058560"/>
              <a:gd name="connsiteY32" fmla="*/ 3651224 h 3881553"/>
              <a:gd name="connsiteX33" fmla="*/ 948566 w 4058560"/>
              <a:gd name="connsiteY33" fmla="*/ 3819781 h 3881553"/>
              <a:gd name="connsiteX34" fmla="*/ 780009 w 4058560"/>
              <a:gd name="connsiteY34" fmla="*/ 3190717 h 3881553"/>
              <a:gd name="connsiteX35" fmla="*/ 997926 w 4058560"/>
              <a:gd name="connsiteY35" fmla="*/ 2813274 h 3881553"/>
              <a:gd name="connsiteX36" fmla="*/ 935746 w 4058560"/>
              <a:gd name="connsiteY36" fmla="*/ 2836490 h 3881553"/>
              <a:gd name="connsiteX37" fmla="*/ 723467 w 4058560"/>
              <a:gd name="connsiteY37" fmla="*/ 2830305 h 3881553"/>
              <a:gd name="connsiteX38" fmla="*/ 655180 w 4058560"/>
              <a:gd name="connsiteY38" fmla="*/ 2799553 h 3881553"/>
              <a:gd name="connsiteX39" fmla="*/ 594403 w 4058560"/>
              <a:gd name="connsiteY39" fmla="*/ 2755789 h 3881553"/>
              <a:gd name="connsiteX40" fmla="*/ 519844 w 4058560"/>
              <a:gd name="connsiteY40" fmla="*/ 2294474 h 3881553"/>
              <a:gd name="connsiteX41" fmla="*/ 1497324 w 4058560"/>
              <a:gd name="connsiteY41" fmla="*/ 601430 h 3881553"/>
              <a:gd name="connsiteX42" fmla="*/ 1791797 w 4058560"/>
              <a:gd name="connsiteY42" fmla="*/ 417418 h 3881553"/>
              <a:gd name="connsiteX43" fmla="*/ 2002401 w 4058560"/>
              <a:gd name="connsiteY43" fmla="*/ 466096 h 3881553"/>
              <a:gd name="connsiteX44" fmla="*/ 2174674 w 4058560"/>
              <a:gd name="connsiteY44" fmla="*/ 690606 h 3881553"/>
              <a:gd name="connsiteX45" fmla="*/ 2185658 w 4058560"/>
              <a:gd name="connsiteY45" fmla="*/ 756062 h 3881553"/>
              <a:gd name="connsiteX46" fmla="*/ 2489189 w 4058560"/>
              <a:gd name="connsiteY46" fmla="*/ 230330 h 3881553"/>
              <a:gd name="connsiteX47" fmla="*/ 2855951 w 4058560"/>
              <a:gd name="connsiteY47" fmla="*/ 1146 h 388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58560" h="3881553">
                <a:moveTo>
                  <a:pt x="3941853" y="1431156"/>
                </a:moveTo>
                <a:cubicBezTo>
                  <a:pt x="3959017" y="1433287"/>
                  <a:pt x="3976047" y="1438816"/>
                  <a:pt x="3991967" y="1448008"/>
                </a:cubicBezTo>
                <a:cubicBezTo>
                  <a:pt x="4055648" y="1484774"/>
                  <a:pt x="4077467" y="1566202"/>
                  <a:pt x="4040701" y="1629883"/>
                </a:cubicBezTo>
                <a:cubicBezTo>
                  <a:pt x="3720511" y="2184469"/>
                  <a:pt x="3400320" y="2739055"/>
                  <a:pt x="3080130" y="3293640"/>
                </a:cubicBezTo>
                <a:cubicBezTo>
                  <a:pt x="3043363" y="3357321"/>
                  <a:pt x="2961935" y="3379140"/>
                  <a:pt x="2898254" y="3342373"/>
                </a:cubicBezTo>
                <a:lnTo>
                  <a:pt x="2898255" y="3342373"/>
                </a:lnTo>
                <a:cubicBezTo>
                  <a:pt x="2834574" y="3305607"/>
                  <a:pt x="2812755" y="3224179"/>
                  <a:pt x="2849522" y="3160497"/>
                </a:cubicBezTo>
                <a:lnTo>
                  <a:pt x="3810092" y="1496741"/>
                </a:lnTo>
                <a:cubicBezTo>
                  <a:pt x="3830772" y="1460921"/>
                  <a:pt x="3865585" y="1438346"/>
                  <a:pt x="3903421" y="1431992"/>
                </a:cubicBezTo>
                <a:cubicBezTo>
                  <a:pt x="3916034" y="1429875"/>
                  <a:pt x="3928981" y="1429559"/>
                  <a:pt x="3941853" y="1431156"/>
                </a:cubicBezTo>
                <a:close/>
                <a:moveTo>
                  <a:pt x="1110192" y="690335"/>
                </a:moveTo>
                <a:cubicBezTo>
                  <a:pt x="1127356" y="692465"/>
                  <a:pt x="1144385" y="697995"/>
                  <a:pt x="1160305" y="707186"/>
                </a:cubicBezTo>
                <a:cubicBezTo>
                  <a:pt x="1223987" y="743953"/>
                  <a:pt x="1245805" y="825381"/>
                  <a:pt x="1209039" y="889062"/>
                </a:cubicBezTo>
                <a:cubicBezTo>
                  <a:pt x="888849" y="1443647"/>
                  <a:pt x="568658" y="1998233"/>
                  <a:pt x="248468" y="2552819"/>
                </a:cubicBezTo>
                <a:cubicBezTo>
                  <a:pt x="211701" y="2616500"/>
                  <a:pt x="130273" y="2638318"/>
                  <a:pt x="66592" y="2601552"/>
                </a:cubicBezTo>
                <a:lnTo>
                  <a:pt x="66593" y="2601552"/>
                </a:lnTo>
                <a:cubicBezTo>
                  <a:pt x="2912" y="2564785"/>
                  <a:pt x="-18907" y="2483357"/>
                  <a:pt x="17860" y="2419676"/>
                </a:cubicBezTo>
                <a:lnTo>
                  <a:pt x="978430" y="755920"/>
                </a:lnTo>
                <a:cubicBezTo>
                  <a:pt x="1006005" y="708159"/>
                  <a:pt x="1058702" y="683946"/>
                  <a:pt x="1110192" y="690335"/>
                </a:cubicBezTo>
                <a:close/>
                <a:moveTo>
                  <a:pt x="2855951" y="1146"/>
                </a:moveTo>
                <a:cubicBezTo>
                  <a:pt x="2944428" y="-5107"/>
                  <a:pt x="3035656" y="14085"/>
                  <a:pt x="3118253" y="61772"/>
                </a:cubicBezTo>
                <a:cubicBezTo>
                  <a:pt x="3338510" y="188938"/>
                  <a:pt x="3413976" y="470579"/>
                  <a:pt x="3286810" y="690836"/>
                </a:cubicBezTo>
                <a:lnTo>
                  <a:pt x="2973773" y="1233032"/>
                </a:lnTo>
                <a:lnTo>
                  <a:pt x="2999456" y="1221273"/>
                </a:lnTo>
                <a:cubicBezTo>
                  <a:pt x="3027628" y="1212265"/>
                  <a:pt x="3056844" y="1206626"/>
                  <a:pt x="3086443" y="1204534"/>
                </a:cubicBezTo>
                <a:cubicBezTo>
                  <a:pt x="3157483" y="1199514"/>
                  <a:pt x="3230731" y="1214923"/>
                  <a:pt x="3297048" y="1253211"/>
                </a:cubicBezTo>
                <a:cubicBezTo>
                  <a:pt x="3473893" y="1355313"/>
                  <a:pt x="3534485" y="1581444"/>
                  <a:pt x="3432383" y="1758289"/>
                </a:cubicBezTo>
                <a:cubicBezTo>
                  <a:pt x="3106556" y="2322638"/>
                  <a:pt x="2780729" y="2886985"/>
                  <a:pt x="2454903" y="3451333"/>
                </a:cubicBezTo>
                <a:cubicBezTo>
                  <a:pt x="2352801" y="3628179"/>
                  <a:pt x="2126670" y="3688770"/>
                  <a:pt x="1949825" y="3586668"/>
                </a:cubicBezTo>
                <a:lnTo>
                  <a:pt x="1949826" y="3586668"/>
                </a:lnTo>
                <a:cubicBezTo>
                  <a:pt x="1861404" y="3535617"/>
                  <a:pt x="1802044" y="3453559"/>
                  <a:pt x="1777553" y="3362157"/>
                </a:cubicBezTo>
                <a:lnTo>
                  <a:pt x="1770115" y="3317829"/>
                </a:lnTo>
                <a:lnTo>
                  <a:pt x="1577629" y="3651224"/>
                </a:lnTo>
                <a:cubicBezTo>
                  <a:pt x="1450464" y="3871481"/>
                  <a:pt x="1168823" y="3946946"/>
                  <a:pt x="948566" y="3819781"/>
                </a:cubicBezTo>
                <a:cubicBezTo>
                  <a:pt x="728309" y="3692615"/>
                  <a:pt x="652844" y="3410973"/>
                  <a:pt x="780009" y="3190717"/>
                </a:cubicBezTo>
                <a:lnTo>
                  <a:pt x="997926" y="2813274"/>
                </a:lnTo>
                <a:lnTo>
                  <a:pt x="935746" y="2836490"/>
                </a:lnTo>
                <a:cubicBezTo>
                  <a:pt x="867195" y="2854858"/>
                  <a:pt x="793389" y="2853613"/>
                  <a:pt x="723467" y="2830305"/>
                </a:cubicBezTo>
                <a:lnTo>
                  <a:pt x="655180" y="2799553"/>
                </a:lnTo>
                <a:lnTo>
                  <a:pt x="594403" y="2755789"/>
                </a:lnTo>
                <a:cubicBezTo>
                  <a:pt x="465728" y="2641689"/>
                  <a:pt x="430505" y="2449214"/>
                  <a:pt x="519844" y="2294474"/>
                </a:cubicBezTo>
                <a:lnTo>
                  <a:pt x="1497324" y="601430"/>
                </a:lnTo>
                <a:cubicBezTo>
                  <a:pt x="1561137" y="490903"/>
                  <a:pt x="1673399" y="425785"/>
                  <a:pt x="1791797" y="417418"/>
                </a:cubicBezTo>
                <a:cubicBezTo>
                  <a:pt x="1862837" y="412398"/>
                  <a:pt x="1936084" y="427807"/>
                  <a:pt x="2002401" y="466096"/>
                </a:cubicBezTo>
                <a:cubicBezTo>
                  <a:pt x="2090824" y="517147"/>
                  <a:pt x="2150184" y="599204"/>
                  <a:pt x="2174674" y="690606"/>
                </a:cubicBezTo>
                <a:lnTo>
                  <a:pt x="2185658" y="756062"/>
                </a:lnTo>
                <a:lnTo>
                  <a:pt x="2489189" y="230330"/>
                </a:lnTo>
                <a:cubicBezTo>
                  <a:pt x="2568668" y="92669"/>
                  <a:pt x="2708488" y="11567"/>
                  <a:pt x="2855951" y="1146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0" rIns="0" bIns="548640" anchor="b">
            <a:noAutofit/>
          </a:bodyPr>
          <a:lstStyle>
            <a:lvl1pPr algn="ctr" rtl="0">
              <a:buNone/>
              <a:defRPr sz="788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6" hasCustomPrompt="1"/>
          </p:nvPr>
        </p:nvSpPr>
        <p:spPr>
          <a:xfrm>
            <a:off x="2023544" y="3238756"/>
            <a:ext cx="1234284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050" b="1" baseline="0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37"/>
          </p:nvPr>
        </p:nvSpPr>
        <p:spPr>
          <a:xfrm>
            <a:off x="2016325" y="3772397"/>
            <a:ext cx="1248722" cy="69472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rgbClr val="595959"/>
                </a:solidFill>
                <a:latin typeface="+mn-lt"/>
                <a:cs typeface="Avenir Book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2028668" y="3550795"/>
            <a:ext cx="1224035" cy="2047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825" b="1" baseline="0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9" name="Picture Placeholder 15"/>
          <p:cNvSpPr>
            <a:spLocks noGrp="1"/>
          </p:cNvSpPr>
          <p:nvPr>
            <p:ph type="pic" sz="quarter" idx="39" hasCustomPrompt="1"/>
          </p:nvPr>
        </p:nvSpPr>
        <p:spPr>
          <a:xfrm>
            <a:off x="3452900" y="1657350"/>
            <a:ext cx="1468710" cy="1492842"/>
          </a:xfrm>
          <a:custGeom>
            <a:avLst/>
            <a:gdLst>
              <a:gd name="connsiteX0" fmla="*/ 3941853 w 4058560"/>
              <a:gd name="connsiteY0" fmla="*/ 1431156 h 3881553"/>
              <a:gd name="connsiteX1" fmla="*/ 3991967 w 4058560"/>
              <a:gd name="connsiteY1" fmla="*/ 1448008 h 3881553"/>
              <a:gd name="connsiteX2" fmla="*/ 4040701 w 4058560"/>
              <a:gd name="connsiteY2" fmla="*/ 1629883 h 3881553"/>
              <a:gd name="connsiteX3" fmla="*/ 3080130 w 4058560"/>
              <a:gd name="connsiteY3" fmla="*/ 3293640 h 3881553"/>
              <a:gd name="connsiteX4" fmla="*/ 2898254 w 4058560"/>
              <a:gd name="connsiteY4" fmla="*/ 3342373 h 3881553"/>
              <a:gd name="connsiteX5" fmla="*/ 2898255 w 4058560"/>
              <a:gd name="connsiteY5" fmla="*/ 3342373 h 3881553"/>
              <a:gd name="connsiteX6" fmla="*/ 2849522 w 4058560"/>
              <a:gd name="connsiteY6" fmla="*/ 3160497 h 3881553"/>
              <a:gd name="connsiteX7" fmla="*/ 3810092 w 4058560"/>
              <a:gd name="connsiteY7" fmla="*/ 1496741 h 3881553"/>
              <a:gd name="connsiteX8" fmla="*/ 3903421 w 4058560"/>
              <a:gd name="connsiteY8" fmla="*/ 1431992 h 3881553"/>
              <a:gd name="connsiteX9" fmla="*/ 3941853 w 4058560"/>
              <a:gd name="connsiteY9" fmla="*/ 1431156 h 3881553"/>
              <a:gd name="connsiteX10" fmla="*/ 1110192 w 4058560"/>
              <a:gd name="connsiteY10" fmla="*/ 690335 h 3881553"/>
              <a:gd name="connsiteX11" fmla="*/ 1160305 w 4058560"/>
              <a:gd name="connsiteY11" fmla="*/ 707186 h 3881553"/>
              <a:gd name="connsiteX12" fmla="*/ 1209039 w 4058560"/>
              <a:gd name="connsiteY12" fmla="*/ 889062 h 3881553"/>
              <a:gd name="connsiteX13" fmla="*/ 248468 w 4058560"/>
              <a:gd name="connsiteY13" fmla="*/ 2552819 h 3881553"/>
              <a:gd name="connsiteX14" fmla="*/ 66592 w 4058560"/>
              <a:gd name="connsiteY14" fmla="*/ 2601552 h 3881553"/>
              <a:gd name="connsiteX15" fmla="*/ 66593 w 4058560"/>
              <a:gd name="connsiteY15" fmla="*/ 2601552 h 3881553"/>
              <a:gd name="connsiteX16" fmla="*/ 17860 w 4058560"/>
              <a:gd name="connsiteY16" fmla="*/ 2419676 h 3881553"/>
              <a:gd name="connsiteX17" fmla="*/ 978430 w 4058560"/>
              <a:gd name="connsiteY17" fmla="*/ 755920 h 3881553"/>
              <a:gd name="connsiteX18" fmla="*/ 1110192 w 4058560"/>
              <a:gd name="connsiteY18" fmla="*/ 690335 h 3881553"/>
              <a:gd name="connsiteX19" fmla="*/ 2855951 w 4058560"/>
              <a:gd name="connsiteY19" fmla="*/ 1146 h 3881553"/>
              <a:gd name="connsiteX20" fmla="*/ 3118253 w 4058560"/>
              <a:gd name="connsiteY20" fmla="*/ 61772 h 3881553"/>
              <a:gd name="connsiteX21" fmla="*/ 3286810 w 4058560"/>
              <a:gd name="connsiteY21" fmla="*/ 690836 h 3881553"/>
              <a:gd name="connsiteX22" fmla="*/ 2973773 w 4058560"/>
              <a:gd name="connsiteY22" fmla="*/ 1233032 h 3881553"/>
              <a:gd name="connsiteX23" fmla="*/ 2999456 w 4058560"/>
              <a:gd name="connsiteY23" fmla="*/ 1221273 h 3881553"/>
              <a:gd name="connsiteX24" fmla="*/ 3086443 w 4058560"/>
              <a:gd name="connsiteY24" fmla="*/ 1204534 h 3881553"/>
              <a:gd name="connsiteX25" fmla="*/ 3297048 w 4058560"/>
              <a:gd name="connsiteY25" fmla="*/ 1253211 h 3881553"/>
              <a:gd name="connsiteX26" fmla="*/ 3432383 w 4058560"/>
              <a:gd name="connsiteY26" fmla="*/ 1758289 h 3881553"/>
              <a:gd name="connsiteX27" fmla="*/ 2454903 w 4058560"/>
              <a:gd name="connsiteY27" fmla="*/ 3451333 h 3881553"/>
              <a:gd name="connsiteX28" fmla="*/ 1949825 w 4058560"/>
              <a:gd name="connsiteY28" fmla="*/ 3586668 h 3881553"/>
              <a:gd name="connsiteX29" fmla="*/ 1949826 w 4058560"/>
              <a:gd name="connsiteY29" fmla="*/ 3586668 h 3881553"/>
              <a:gd name="connsiteX30" fmla="*/ 1777553 w 4058560"/>
              <a:gd name="connsiteY30" fmla="*/ 3362157 h 3881553"/>
              <a:gd name="connsiteX31" fmla="*/ 1770115 w 4058560"/>
              <a:gd name="connsiteY31" fmla="*/ 3317829 h 3881553"/>
              <a:gd name="connsiteX32" fmla="*/ 1577629 w 4058560"/>
              <a:gd name="connsiteY32" fmla="*/ 3651224 h 3881553"/>
              <a:gd name="connsiteX33" fmla="*/ 948566 w 4058560"/>
              <a:gd name="connsiteY33" fmla="*/ 3819781 h 3881553"/>
              <a:gd name="connsiteX34" fmla="*/ 780009 w 4058560"/>
              <a:gd name="connsiteY34" fmla="*/ 3190717 h 3881553"/>
              <a:gd name="connsiteX35" fmla="*/ 997926 w 4058560"/>
              <a:gd name="connsiteY35" fmla="*/ 2813274 h 3881553"/>
              <a:gd name="connsiteX36" fmla="*/ 935746 w 4058560"/>
              <a:gd name="connsiteY36" fmla="*/ 2836490 h 3881553"/>
              <a:gd name="connsiteX37" fmla="*/ 723467 w 4058560"/>
              <a:gd name="connsiteY37" fmla="*/ 2830305 h 3881553"/>
              <a:gd name="connsiteX38" fmla="*/ 655180 w 4058560"/>
              <a:gd name="connsiteY38" fmla="*/ 2799553 h 3881553"/>
              <a:gd name="connsiteX39" fmla="*/ 594403 w 4058560"/>
              <a:gd name="connsiteY39" fmla="*/ 2755789 h 3881553"/>
              <a:gd name="connsiteX40" fmla="*/ 519844 w 4058560"/>
              <a:gd name="connsiteY40" fmla="*/ 2294474 h 3881553"/>
              <a:gd name="connsiteX41" fmla="*/ 1497324 w 4058560"/>
              <a:gd name="connsiteY41" fmla="*/ 601430 h 3881553"/>
              <a:gd name="connsiteX42" fmla="*/ 1791797 w 4058560"/>
              <a:gd name="connsiteY42" fmla="*/ 417418 h 3881553"/>
              <a:gd name="connsiteX43" fmla="*/ 2002401 w 4058560"/>
              <a:gd name="connsiteY43" fmla="*/ 466096 h 3881553"/>
              <a:gd name="connsiteX44" fmla="*/ 2174674 w 4058560"/>
              <a:gd name="connsiteY44" fmla="*/ 690606 h 3881553"/>
              <a:gd name="connsiteX45" fmla="*/ 2185658 w 4058560"/>
              <a:gd name="connsiteY45" fmla="*/ 756062 h 3881553"/>
              <a:gd name="connsiteX46" fmla="*/ 2489189 w 4058560"/>
              <a:gd name="connsiteY46" fmla="*/ 230330 h 3881553"/>
              <a:gd name="connsiteX47" fmla="*/ 2855951 w 4058560"/>
              <a:gd name="connsiteY47" fmla="*/ 1146 h 388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58560" h="3881553">
                <a:moveTo>
                  <a:pt x="3941853" y="1431156"/>
                </a:moveTo>
                <a:cubicBezTo>
                  <a:pt x="3959017" y="1433287"/>
                  <a:pt x="3976047" y="1438816"/>
                  <a:pt x="3991967" y="1448008"/>
                </a:cubicBezTo>
                <a:cubicBezTo>
                  <a:pt x="4055648" y="1484774"/>
                  <a:pt x="4077467" y="1566202"/>
                  <a:pt x="4040701" y="1629883"/>
                </a:cubicBezTo>
                <a:cubicBezTo>
                  <a:pt x="3720511" y="2184469"/>
                  <a:pt x="3400320" y="2739055"/>
                  <a:pt x="3080130" y="3293640"/>
                </a:cubicBezTo>
                <a:cubicBezTo>
                  <a:pt x="3043363" y="3357321"/>
                  <a:pt x="2961935" y="3379140"/>
                  <a:pt x="2898254" y="3342373"/>
                </a:cubicBezTo>
                <a:lnTo>
                  <a:pt x="2898255" y="3342373"/>
                </a:lnTo>
                <a:cubicBezTo>
                  <a:pt x="2834574" y="3305607"/>
                  <a:pt x="2812755" y="3224179"/>
                  <a:pt x="2849522" y="3160497"/>
                </a:cubicBezTo>
                <a:lnTo>
                  <a:pt x="3810092" y="1496741"/>
                </a:lnTo>
                <a:cubicBezTo>
                  <a:pt x="3830772" y="1460921"/>
                  <a:pt x="3865585" y="1438346"/>
                  <a:pt x="3903421" y="1431992"/>
                </a:cubicBezTo>
                <a:cubicBezTo>
                  <a:pt x="3916034" y="1429875"/>
                  <a:pt x="3928981" y="1429559"/>
                  <a:pt x="3941853" y="1431156"/>
                </a:cubicBezTo>
                <a:close/>
                <a:moveTo>
                  <a:pt x="1110192" y="690335"/>
                </a:moveTo>
                <a:cubicBezTo>
                  <a:pt x="1127356" y="692465"/>
                  <a:pt x="1144385" y="697995"/>
                  <a:pt x="1160305" y="707186"/>
                </a:cubicBezTo>
                <a:cubicBezTo>
                  <a:pt x="1223987" y="743953"/>
                  <a:pt x="1245805" y="825381"/>
                  <a:pt x="1209039" y="889062"/>
                </a:cubicBezTo>
                <a:cubicBezTo>
                  <a:pt x="888849" y="1443647"/>
                  <a:pt x="568658" y="1998233"/>
                  <a:pt x="248468" y="2552819"/>
                </a:cubicBezTo>
                <a:cubicBezTo>
                  <a:pt x="211701" y="2616500"/>
                  <a:pt x="130273" y="2638318"/>
                  <a:pt x="66592" y="2601552"/>
                </a:cubicBezTo>
                <a:lnTo>
                  <a:pt x="66593" y="2601552"/>
                </a:lnTo>
                <a:cubicBezTo>
                  <a:pt x="2912" y="2564785"/>
                  <a:pt x="-18907" y="2483357"/>
                  <a:pt x="17860" y="2419676"/>
                </a:cubicBezTo>
                <a:lnTo>
                  <a:pt x="978430" y="755920"/>
                </a:lnTo>
                <a:cubicBezTo>
                  <a:pt x="1006005" y="708159"/>
                  <a:pt x="1058702" y="683946"/>
                  <a:pt x="1110192" y="690335"/>
                </a:cubicBezTo>
                <a:close/>
                <a:moveTo>
                  <a:pt x="2855951" y="1146"/>
                </a:moveTo>
                <a:cubicBezTo>
                  <a:pt x="2944428" y="-5107"/>
                  <a:pt x="3035656" y="14085"/>
                  <a:pt x="3118253" y="61772"/>
                </a:cubicBezTo>
                <a:cubicBezTo>
                  <a:pt x="3338510" y="188938"/>
                  <a:pt x="3413976" y="470579"/>
                  <a:pt x="3286810" y="690836"/>
                </a:cubicBezTo>
                <a:lnTo>
                  <a:pt x="2973773" y="1233032"/>
                </a:lnTo>
                <a:lnTo>
                  <a:pt x="2999456" y="1221273"/>
                </a:lnTo>
                <a:cubicBezTo>
                  <a:pt x="3027628" y="1212265"/>
                  <a:pt x="3056844" y="1206626"/>
                  <a:pt x="3086443" y="1204534"/>
                </a:cubicBezTo>
                <a:cubicBezTo>
                  <a:pt x="3157483" y="1199514"/>
                  <a:pt x="3230731" y="1214923"/>
                  <a:pt x="3297048" y="1253211"/>
                </a:cubicBezTo>
                <a:cubicBezTo>
                  <a:pt x="3473893" y="1355313"/>
                  <a:pt x="3534485" y="1581444"/>
                  <a:pt x="3432383" y="1758289"/>
                </a:cubicBezTo>
                <a:cubicBezTo>
                  <a:pt x="3106556" y="2322638"/>
                  <a:pt x="2780729" y="2886985"/>
                  <a:pt x="2454903" y="3451333"/>
                </a:cubicBezTo>
                <a:cubicBezTo>
                  <a:pt x="2352801" y="3628179"/>
                  <a:pt x="2126670" y="3688770"/>
                  <a:pt x="1949825" y="3586668"/>
                </a:cubicBezTo>
                <a:lnTo>
                  <a:pt x="1949826" y="3586668"/>
                </a:lnTo>
                <a:cubicBezTo>
                  <a:pt x="1861404" y="3535617"/>
                  <a:pt x="1802044" y="3453559"/>
                  <a:pt x="1777553" y="3362157"/>
                </a:cubicBezTo>
                <a:lnTo>
                  <a:pt x="1770115" y="3317829"/>
                </a:lnTo>
                <a:lnTo>
                  <a:pt x="1577629" y="3651224"/>
                </a:lnTo>
                <a:cubicBezTo>
                  <a:pt x="1450464" y="3871481"/>
                  <a:pt x="1168823" y="3946946"/>
                  <a:pt x="948566" y="3819781"/>
                </a:cubicBezTo>
                <a:cubicBezTo>
                  <a:pt x="728309" y="3692615"/>
                  <a:pt x="652844" y="3410973"/>
                  <a:pt x="780009" y="3190717"/>
                </a:cubicBezTo>
                <a:lnTo>
                  <a:pt x="997926" y="2813274"/>
                </a:lnTo>
                <a:lnTo>
                  <a:pt x="935746" y="2836490"/>
                </a:lnTo>
                <a:cubicBezTo>
                  <a:pt x="867195" y="2854858"/>
                  <a:pt x="793389" y="2853613"/>
                  <a:pt x="723467" y="2830305"/>
                </a:cubicBezTo>
                <a:lnTo>
                  <a:pt x="655180" y="2799553"/>
                </a:lnTo>
                <a:lnTo>
                  <a:pt x="594403" y="2755789"/>
                </a:lnTo>
                <a:cubicBezTo>
                  <a:pt x="465728" y="2641689"/>
                  <a:pt x="430505" y="2449214"/>
                  <a:pt x="519844" y="2294474"/>
                </a:cubicBezTo>
                <a:lnTo>
                  <a:pt x="1497324" y="601430"/>
                </a:lnTo>
                <a:cubicBezTo>
                  <a:pt x="1561137" y="490903"/>
                  <a:pt x="1673399" y="425785"/>
                  <a:pt x="1791797" y="417418"/>
                </a:cubicBezTo>
                <a:cubicBezTo>
                  <a:pt x="1862837" y="412398"/>
                  <a:pt x="1936084" y="427807"/>
                  <a:pt x="2002401" y="466096"/>
                </a:cubicBezTo>
                <a:cubicBezTo>
                  <a:pt x="2090824" y="517147"/>
                  <a:pt x="2150184" y="599204"/>
                  <a:pt x="2174674" y="690606"/>
                </a:cubicBezTo>
                <a:lnTo>
                  <a:pt x="2185658" y="756062"/>
                </a:lnTo>
                <a:lnTo>
                  <a:pt x="2489189" y="230330"/>
                </a:lnTo>
                <a:cubicBezTo>
                  <a:pt x="2568668" y="92669"/>
                  <a:pt x="2708488" y="11567"/>
                  <a:pt x="2855951" y="1146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0" rIns="0" bIns="548640" anchor="b">
            <a:noAutofit/>
          </a:bodyPr>
          <a:lstStyle>
            <a:lvl1pPr algn="ctr" rtl="0">
              <a:buNone/>
              <a:defRPr sz="788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3570113" y="3238756"/>
            <a:ext cx="1234284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050" b="1" baseline="0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41"/>
          </p:nvPr>
        </p:nvSpPr>
        <p:spPr>
          <a:xfrm>
            <a:off x="3562894" y="3772397"/>
            <a:ext cx="1248722" cy="69472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rgbClr val="595959"/>
                </a:solidFill>
                <a:latin typeface="+mn-lt"/>
                <a:cs typeface="Avenir Book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3575237" y="3550795"/>
            <a:ext cx="1224035" cy="2047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825" b="1" baseline="0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4" name="Picture Placeholder 15"/>
          <p:cNvSpPr>
            <a:spLocks noGrp="1"/>
          </p:cNvSpPr>
          <p:nvPr>
            <p:ph type="pic" sz="quarter" idx="43" hasCustomPrompt="1"/>
          </p:nvPr>
        </p:nvSpPr>
        <p:spPr>
          <a:xfrm>
            <a:off x="4974803" y="1657350"/>
            <a:ext cx="1468710" cy="1492842"/>
          </a:xfrm>
          <a:custGeom>
            <a:avLst/>
            <a:gdLst>
              <a:gd name="connsiteX0" fmla="*/ 3941853 w 4058560"/>
              <a:gd name="connsiteY0" fmla="*/ 1431156 h 3881553"/>
              <a:gd name="connsiteX1" fmla="*/ 3991967 w 4058560"/>
              <a:gd name="connsiteY1" fmla="*/ 1448008 h 3881553"/>
              <a:gd name="connsiteX2" fmla="*/ 4040701 w 4058560"/>
              <a:gd name="connsiteY2" fmla="*/ 1629883 h 3881553"/>
              <a:gd name="connsiteX3" fmla="*/ 3080130 w 4058560"/>
              <a:gd name="connsiteY3" fmla="*/ 3293640 h 3881553"/>
              <a:gd name="connsiteX4" fmla="*/ 2898254 w 4058560"/>
              <a:gd name="connsiteY4" fmla="*/ 3342373 h 3881553"/>
              <a:gd name="connsiteX5" fmla="*/ 2898255 w 4058560"/>
              <a:gd name="connsiteY5" fmla="*/ 3342373 h 3881553"/>
              <a:gd name="connsiteX6" fmla="*/ 2849522 w 4058560"/>
              <a:gd name="connsiteY6" fmla="*/ 3160497 h 3881553"/>
              <a:gd name="connsiteX7" fmla="*/ 3810092 w 4058560"/>
              <a:gd name="connsiteY7" fmla="*/ 1496741 h 3881553"/>
              <a:gd name="connsiteX8" fmla="*/ 3903421 w 4058560"/>
              <a:gd name="connsiteY8" fmla="*/ 1431992 h 3881553"/>
              <a:gd name="connsiteX9" fmla="*/ 3941853 w 4058560"/>
              <a:gd name="connsiteY9" fmla="*/ 1431156 h 3881553"/>
              <a:gd name="connsiteX10" fmla="*/ 1110192 w 4058560"/>
              <a:gd name="connsiteY10" fmla="*/ 690335 h 3881553"/>
              <a:gd name="connsiteX11" fmla="*/ 1160305 w 4058560"/>
              <a:gd name="connsiteY11" fmla="*/ 707186 h 3881553"/>
              <a:gd name="connsiteX12" fmla="*/ 1209039 w 4058560"/>
              <a:gd name="connsiteY12" fmla="*/ 889062 h 3881553"/>
              <a:gd name="connsiteX13" fmla="*/ 248468 w 4058560"/>
              <a:gd name="connsiteY13" fmla="*/ 2552819 h 3881553"/>
              <a:gd name="connsiteX14" fmla="*/ 66592 w 4058560"/>
              <a:gd name="connsiteY14" fmla="*/ 2601552 h 3881553"/>
              <a:gd name="connsiteX15" fmla="*/ 66593 w 4058560"/>
              <a:gd name="connsiteY15" fmla="*/ 2601552 h 3881553"/>
              <a:gd name="connsiteX16" fmla="*/ 17860 w 4058560"/>
              <a:gd name="connsiteY16" fmla="*/ 2419676 h 3881553"/>
              <a:gd name="connsiteX17" fmla="*/ 978430 w 4058560"/>
              <a:gd name="connsiteY17" fmla="*/ 755920 h 3881553"/>
              <a:gd name="connsiteX18" fmla="*/ 1110192 w 4058560"/>
              <a:gd name="connsiteY18" fmla="*/ 690335 h 3881553"/>
              <a:gd name="connsiteX19" fmla="*/ 2855951 w 4058560"/>
              <a:gd name="connsiteY19" fmla="*/ 1146 h 3881553"/>
              <a:gd name="connsiteX20" fmla="*/ 3118253 w 4058560"/>
              <a:gd name="connsiteY20" fmla="*/ 61772 h 3881553"/>
              <a:gd name="connsiteX21" fmla="*/ 3286810 w 4058560"/>
              <a:gd name="connsiteY21" fmla="*/ 690836 h 3881553"/>
              <a:gd name="connsiteX22" fmla="*/ 2973773 w 4058560"/>
              <a:gd name="connsiteY22" fmla="*/ 1233032 h 3881553"/>
              <a:gd name="connsiteX23" fmla="*/ 2999456 w 4058560"/>
              <a:gd name="connsiteY23" fmla="*/ 1221273 h 3881553"/>
              <a:gd name="connsiteX24" fmla="*/ 3086443 w 4058560"/>
              <a:gd name="connsiteY24" fmla="*/ 1204534 h 3881553"/>
              <a:gd name="connsiteX25" fmla="*/ 3297048 w 4058560"/>
              <a:gd name="connsiteY25" fmla="*/ 1253211 h 3881553"/>
              <a:gd name="connsiteX26" fmla="*/ 3432383 w 4058560"/>
              <a:gd name="connsiteY26" fmla="*/ 1758289 h 3881553"/>
              <a:gd name="connsiteX27" fmla="*/ 2454903 w 4058560"/>
              <a:gd name="connsiteY27" fmla="*/ 3451333 h 3881553"/>
              <a:gd name="connsiteX28" fmla="*/ 1949825 w 4058560"/>
              <a:gd name="connsiteY28" fmla="*/ 3586668 h 3881553"/>
              <a:gd name="connsiteX29" fmla="*/ 1949826 w 4058560"/>
              <a:gd name="connsiteY29" fmla="*/ 3586668 h 3881553"/>
              <a:gd name="connsiteX30" fmla="*/ 1777553 w 4058560"/>
              <a:gd name="connsiteY30" fmla="*/ 3362157 h 3881553"/>
              <a:gd name="connsiteX31" fmla="*/ 1770115 w 4058560"/>
              <a:gd name="connsiteY31" fmla="*/ 3317829 h 3881553"/>
              <a:gd name="connsiteX32" fmla="*/ 1577629 w 4058560"/>
              <a:gd name="connsiteY32" fmla="*/ 3651224 h 3881553"/>
              <a:gd name="connsiteX33" fmla="*/ 948566 w 4058560"/>
              <a:gd name="connsiteY33" fmla="*/ 3819781 h 3881553"/>
              <a:gd name="connsiteX34" fmla="*/ 780009 w 4058560"/>
              <a:gd name="connsiteY34" fmla="*/ 3190717 h 3881553"/>
              <a:gd name="connsiteX35" fmla="*/ 997926 w 4058560"/>
              <a:gd name="connsiteY35" fmla="*/ 2813274 h 3881553"/>
              <a:gd name="connsiteX36" fmla="*/ 935746 w 4058560"/>
              <a:gd name="connsiteY36" fmla="*/ 2836490 h 3881553"/>
              <a:gd name="connsiteX37" fmla="*/ 723467 w 4058560"/>
              <a:gd name="connsiteY37" fmla="*/ 2830305 h 3881553"/>
              <a:gd name="connsiteX38" fmla="*/ 655180 w 4058560"/>
              <a:gd name="connsiteY38" fmla="*/ 2799553 h 3881553"/>
              <a:gd name="connsiteX39" fmla="*/ 594403 w 4058560"/>
              <a:gd name="connsiteY39" fmla="*/ 2755789 h 3881553"/>
              <a:gd name="connsiteX40" fmla="*/ 519844 w 4058560"/>
              <a:gd name="connsiteY40" fmla="*/ 2294474 h 3881553"/>
              <a:gd name="connsiteX41" fmla="*/ 1497324 w 4058560"/>
              <a:gd name="connsiteY41" fmla="*/ 601430 h 3881553"/>
              <a:gd name="connsiteX42" fmla="*/ 1791797 w 4058560"/>
              <a:gd name="connsiteY42" fmla="*/ 417418 h 3881553"/>
              <a:gd name="connsiteX43" fmla="*/ 2002401 w 4058560"/>
              <a:gd name="connsiteY43" fmla="*/ 466096 h 3881553"/>
              <a:gd name="connsiteX44" fmla="*/ 2174674 w 4058560"/>
              <a:gd name="connsiteY44" fmla="*/ 690606 h 3881553"/>
              <a:gd name="connsiteX45" fmla="*/ 2185658 w 4058560"/>
              <a:gd name="connsiteY45" fmla="*/ 756062 h 3881553"/>
              <a:gd name="connsiteX46" fmla="*/ 2489189 w 4058560"/>
              <a:gd name="connsiteY46" fmla="*/ 230330 h 3881553"/>
              <a:gd name="connsiteX47" fmla="*/ 2855951 w 4058560"/>
              <a:gd name="connsiteY47" fmla="*/ 1146 h 388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58560" h="3881553">
                <a:moveTo>
                  <a:pt x="3941853" y="1431156"/>
                </a:moveTo>
                <a:cubicBezTo>
                  <a:pt x="3959017" y="1433287"/>
                  <a:pt x="3976047" y="1438816"/>
                  <a:pt x="3991967" y="1448008"/>
                </a:cubicBezTo>
                <a:cubicBezTo>
                  <a:pt x="4055648" y="1484774"/>
                  <a:pt x="4077467" y="1566202"/>
                  <a:pt x="4040701" y="1629883"/>
                </a:cubicBezTo>
                <a:cubicBezTo>
                  <a:pt x="3720511" y="2184469"/>
                  <a:pt x="3400320" y="2739055"/>
                  <a:pt x="3080130" y="3293640"/>
                </a:cubicBezTo>
                <a:cubicBezTo>
                  <a:pt x="3043363" y="3357321"/>
                  <a:pt x="2961935" y="3379140"/>
                  <a:pt x="2898254" y="3342373"/>
                </a:cubicBezTo>
                <a:lnTo>
                  <a:pt x="2898255" y="3342373"/>
                </a:lnTo>
                <a:cubicBezTo>
                  <a:pt x="2834574" y="3305607"/>
                  <a:pt x="2812755" y="3224179"/>
                  <a:pt x="2849522" y="3160497"/>
                </a:cubicBezTo>
                <a:lnTo>
                  <a:pt x="3810092" y="1496741"/>
                </a:lnTo>
                <a:cubicBezTo>
                  <a:pt x="3830772" y="1460921"/>
                  <a:pt x="3865585" y="1438346"/>
                  <a:pt x="3903421" y="1431992"/>
                </a:cubicBezTo>
                <a:cubicBezTo>
                  <a:pt x="3916034" y="1429875"/>
                  <a:pt x="3928981" y="1429559"/>
                  <a:pt x="3941853" y="1431156"/>
                </a:cubicBezTo>
                <a:close/>
                <a:moveTo>
                  <a:pt x="1110192" y="690335"/>
                </a:moveTo>
                <a:cubicBezTo>
                  <a:pt x="1127356" y="692465"/>
                  <a:pt x="1144385" y="697995"/>
                  <a:pt x="1160305" y="707186"/>
                </a:cubicBezTo>
                <a:cubicBezTo>
                  <a:pt x="1223987" y="743953"/>
                  <a:pt x="1245805" y="825381"/>
                  <a:pt x="1209039" y="889062"/>
                </a:cubicBezTo>
                <a:cubicBezTo>
                  <a:pt x="888849" y="1443647"/>
                  <a:pt x="568658" y="1998233"/>
                  <a:pt x="248468" y="2552819"/>
                </a:cubicBezTo>
                <a:cubicBezTo>
                  <a:pt x="211701" y="2616500"/>
                  <a:pt x="130273" y="2638318"/>
                  <a:pt x="66592" y="2601552"/>
                </a:cubicBezTo>
                <a:lnTo>
                  <a:pt x="66593" y="2601552"/>
                </a:lnTo>
                <a:cubicBezTo>
                  <a:pt x="2912" y="2564785"/>
                  <a:pt x="-18907" y="2483357"/>
                  <a:pt x="17860" y="2419676"/>
                </a:cubicBezTo>
                <a:lnTo>
                  <a:pt x="978430" y="755920"/>
                </a:lnTo>
                <a:cubicBezTo>
                  <a:pt x="1006005" y="708159"/>
                  <a:pt x="1058702" y="683946"/>
                  <a:pt x="1110192" y="690335"/>
                </a:cubicBezTo>
                <a:close/>
                <a:moveTo>
                  <a:pt x="2855951" y="1146"/>
                </a:moveTo>
                <a:cubicBezTo>
                  <a:pt x="2944428" y="-5107"/>
                  <a:pt x="3035656" y="14085"/>
                  <a:pt x="3118253" y="61772"/>
                </a:cubicBezTo>
                <a:cubicBezTo>
                  <a:pt x="3338510" y="188938"/>
                  <a:pt x="3413976" y="470579"/>
                  <a:pt x="3286810" y="690836"/>
                </a:cubicBezTo>
                <a:lnTo>
                  <a:pt x="2973773" y="1233032"/>
                </a:lnTo>
                <a:lnTo>
                  <a:pt x="2999456" y="1221273"/>
                </a:lnTo>
                <a:cubicBezTo>
                  <a:pt x="3027628" y="1212265"/>
                  <a:pt x="3056844" y="1206626"/>
                  <a:pt x="3086443" y="1204534"/>
                </a:cubicBezTo>
                <a:cubicBezTo>
                  <a:pt x="3157483" y="1199514"/>
                  <a:pt x="3230731" y="1214923"/>
                  <a:pt x="3297048" y="1253211"/>
                </a:cubicBezTo>
                <a:cubicBezTo>
                  <a:pt x="3473893" y="1355313"/>
                  <a:pt x="3534485" y="1581444"/>
                  <a:pt x="3432383" y="1758289"/>
                </a:cubicBezTo>
                <a:cubicBezTo>
                  <a:pt x="3106556" y="2322638"/>
                  <a:pt x="2780729" y="2886985"/>
                  <a:pt x="2454903" y="3451333"/>
                </a:cubicBezTo>
                <a:cubicBezTo>
                  <a:pt x="2352801" y="3628179"/>
                  <a:pt x="2126670" y="3688770"/>
                  <a:pt x="1949825" y="3586668"/>
                </a:cubicBezTo>
                <a:lnTo>
                  <a:pt x="1949826" y="3586668"/>
                </a:lnTo>
                <a:cubicBezTo>
                  <a:pt x="1861404" y="3535617"/>
                  <a:pt x="1802044" y="3453559"/>
                  <a:pt x="1777553" y="3362157"/>
                </a:cubicBezTo>
                <a:lnTo>
                  <a:pt x="1770115" y="3317829"/>
                </a:lnTo>
                <a:lnTo>
                  <a:pt x="1577629" y="3651224"/>
                </a:lnTo>
                <a:cubicBezTo>
                  <a:pt x="1450464" y="3871481"/>
                  <a:pt x="1168823" y="3946946"/>
                  <a:pt x="948566" y="3819781"/>
                </a:cubicBezTo>
                <a:cubicBezTo>
                  <a:pt x="728309" y="3692615"/>
                  <a:pt x="652844" y="3410973"/>
                  <a:pt x="780009" y="3190717"/>
                </a:cubicBezTo>
                <a:lnTo>
                  <a:pt x="997926" y="2813274"/>
                </a:lnTo>
                <a:lnTo>
                  <a:pt x="935746" y="2836490"/>
                </a:lnTo>
                <a:cubicBezTo>
                  <a:pt x="867195" y="2854858"/>
                  <a:pt x="793389" y="2853613"/>
                  <a:pt x="723467" y="2830305"/>
                </a:cubicBezTo>
                <a:lnTo>
                  <a:pt x="655180" y="2799553"/>
                </a:lnTo>
                <a:lnTo>
                  <a:pt x="594403" y="2755789"/>
                </a:lnTo>
                <a:cubicBezTo>
                  <a:pt x="465728" y="2641689"/>
                  <a:pt x="430505" y="2449214"/>
                  <a:pt x="519844" y="2294474"/>
                </a:cubicBezTo>
                <a:lnTo>
                  <a:pt x="1497324" y="601430"/>
                </a:lnTo>
                <a:cubicBezTo>
                  <a:pt x="1561137" y="490903"/>
                  <a:pt x="1673399" y="425785"/>
                  <a:pt x="1791797" y="417418"/>
                </a:cubicBezTo>
                <a:cubicBezTo>
                  <a:pt x="1862837" y="412398"/>
                  <a:pt x="1936084" y="427807"/>
                  <a:pt x="2002401" y="466096"/>
                </a:cubicBezTo>
                <a:cubicBezTo>
                  <a:pt x="2090824" y="517147"/>
                  <a:pt x="2150184" y="599204"/>
                  <a:pt x="2174674" y="690606"/>
                </a:cubicBezTo>
                <a:lnTo>
                  <a:pt x="2185658" y="756062"/>
                </a:lnTo>
                <a:lnTo>
                  <a:pt x="2489189" y="230330"/>
                </a:lnTo>
                <a:cubicBezTo>
                  <a:pt x="2568668" y="92669"/>
                  <a:pt x="2708488" y="11567"/>
                  <a:pt x="2855951" y="1146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0" rIns="0" bIns="548640" anchor="b">
            <a:noAutofit/>
          </a:bodyPr>
          <a:lstStyle>
            <a:lvl1pPr algn="ctr" rtl="0">
              <a:buNone/>
              <a:defRPr sz="788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44" hasCustomPrompt="1"/>
          </p:nvPr>
        </p:nvSpPr>
        <p:spPr>
          <a:xfrm>
            <a:off x="5092016" y="3238756"/>
            <a:ext cx="1234284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050" b="1" baseline="0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45"/>
          </p:nvPr>
        </p:nvSpPr>
        <p:spPr>
          <a:xfrm>
            <a:off x="5084797" y="3772397"/>
            <a:ext cx="1248722" cy="69472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rgbClr val="595959"/>
                </a:solidFill>
                <a:latin typeface="+mn-lt"/>
                <a:cs typeface="Avenir Book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46" hasCustomPrompt="1"/>
          </p:nvPr>
        </p:nvSpPr>
        <p:spPr>
          <a:xfrm>
            <a:off x="5097140" y="3550795"/>
            <a:ext cx="1224035" cy="2047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825" b="1" baseline="0">
                <a:solidFill>
                  <a:srgbClr val="595959"/>
                </a:solidFill>
                <a:latin typeface="+mn-lt"/>
                <a:cs typeface="Avenir Heavy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98082" y="590550"/>
            <a:ext cx="6261836" cy="392112"/>
          </a:xfrm>
          <a:prstGeom prst="rect">
            <a:avLst/>
          </a:prstGeom>
        </p:spPr>
        <p:txBody>
          <a:bodyPr anchor="ctr"/>
          <a:lstStyle>
            <a:lvl1pPr algn="l">
              <a:defRPr sz="2700" b="1" cap="all">
                <a:solidFill>
                  <a:srgbClr val="595959"/>
                </a:solidFill>
                <a:latin typeface="Avenir Book"/>
                <a:cs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63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  <p:bldP spid="6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17053" y="1207994"/>
            <a:ext cx="3296480" cy="3192556"/>
          </a:xfrm>
          <a:custGeom>
            <a:avLst/>
            <a:gdLst>
              <a:gd name="connsiteX0" fmla="*/ 3941853 w 4058560"/>
              <a:gd name="connsiteY0" fmla="*/ 1431156 h 3881553"/>
              <a:gd name="connsiteX1" fmla="*/ 3991967 w 4058560"/>
              <a:gd name="connsiteY1" fmla="*/ 1448008 h 3881553"/>
              <a:gd name="connsiteX2" fmla="*/ 4040701 w 4058560"/>
              <a:gd name="connsiteY2" fmla="*/ 1629883 h 3881553"/>
              <a:gd name="connsiteX3" fmla="*/ 3080130 w 4058560"/>
              <a:gd name="connsiteY3" fmla="*/ 3293640 h 3881553"/>
              <a:gd name="connsiteX4" fmla="*/ 2898254 w 4058560"/>
              <a:gd name="connsiteY4" fmla="*/ 3342373 h 3881553"/>
              <a:gd name="connsiteX5" fmla="*/ 2898255 w 4058560"/>
              <a:gd name="connsiteY5" fmla="*/ 3342373 h 3881553"/>
              <a:gd name="connsiteX6" fmla="*/ 2849522 w 4058560"/>
              <a:gd name="connsiteY6" fmla="*/ 3160497 h 3881553"/>
              <a:gd name="connsiteX7" fmla="*/ 3810092 w 4058560"/>
              <a:gd name="connsiteY7" fmla="*/ 1496741 h 3881553"/>
              <a:gd name="connsiteX8" fmla="*/ 3903421 w 4058560"/>
              <a:gd name="connsiteY8" fmla="*/ 1431992 h 3881553"/>
              <a:gd name="connsiteX9" fmla="*/ 3941853 w 4058560"/>
              <a:gd name="connsiteY9" fmla="*/ 1431156 h 3881553"/>
              <a:gd name="connsiteX10" fmla="*/ 1110192 w 4058560"/>
              <a:gd name="connsiteY10" fmla="*/ 690335 h 3881553"/>
              <a:gd name="connsiteX11" fmla="*/ 1160305 w 4058560"/>
              <a:gd name="connsiteY11" fmla="*/ 707186 h 3881553"/>
              <a:gd name="connsiteX12" fmla="*/ 1209039 w 4058560"/>
              <a:gd name="connsiteY12" fmla="*/ 889062 h 3881553"/>
              <a:gd name="connsiteX13" fmla="*/ 248468 w 4058560"/>
              <a:gd name="connsiteY13" fmla="*/ 2552819 h 3881553"/>
              <a:gd name="connsiteX14" fmla="*/ 66592 w 4058560"/>
              <a:gd name="connsiteY14" fmla="*/ 2601552 h 3881553"/>
              <a:gd name="connsiteX15" fmla="*/ 66593 w 4058560"/>
              <a:gd name="connsiteY15" fmla="*/ 2601552 h 3881553"/>
              <a:gd name="connsiteX16" fmla="*/ 17860 w 4058560"/>
              <a:gd name="connsiteY16" fmla="*/ 2419676 h 3881553"/>
              <a:gd name="connsiteX17" fmla="*/ 978430 w 4058560"/>
              <a:gd name="connsiteY17" fmla="*/ 755920 h 3881553"/>
              <a:gd name="connsiteX18" fmla="*/ 1110192 w 4058560"/>
              <a:gd name="connsiteY18" fmla="*/ 690335 h 3881553"/>
              <a:gd name="connsiteX19" fmla="*/ 2855951 w 4058560"/>
              <a:gd name="connsiteY19" fmla="*/ 1146 h 3881553"/>
              <a:gd name="connsiteX20" fmla="*/ 3118253 w 4058560"/>
              <a:gd name="connsiteY20" fmla="*/ 61772 h 3881553"/>
              <a:gd name="connsiteX21" fmla="*/ 3286810 w 4058560"/>
              <a:gd name="connsiteY21" fmla="*/ 690836 h 3881553"/>
              <a:gd name="connsiteX22" fmla="*/ 2973773 w 4058560"/>
              <a:gd name="connsiteY22" fmla="*/ 1233032 h 3881553"/>
              <a:gd name="connsiteX23" fmla="*/ 2999456 w 4058560"/>
              <a:gd name="connsiteY23" fmla="*/ 1221273 h 3881553"/>
              <a:gd name="connsiteX24" fmla="*/ 3086443 w 4058560"/>
              <a:gd name="connsiteY24" fmla="*/ 1204534 h 3881553"/>
              <a:gd name="connsiteX25" fmla="*/ 3297048 w 4058560"/>
              <a:gd name="connsiteY25" fmla="*/ 1253211 h 3881553"/>
              <a:gd name="connsiteX26" fmla="*/ 3432383 w 4058560"/>
              <a:gd name="connsiteY26" fmla="*/ 1758289 h 3881553"/>
              <a:gd name="connsiteX27" fmla="*/ 2454903 w 4058560"/>
              <a:gd name="connsiteY27" fmla="*/ 3451333 h 3881553"/>
              <a:gd name="connsiteX28" fmla="*/ 1949825 w 4058560"/>
              <a:gd name="connsiteY28" fmla="*/ 3586668 h 3881553"/>
              <a:gd name="connsiteX29" fmla="*/ 1949826 w 4058560"/>
              <a:gd name="connsiteY29" fmla="*/ 3586668 h 3881553"/>
              <a:gd name="connsiteX30" fmla="*/ 1777553 w 4058560"/>
              <a:gd name="connsiteY30" fmla="*/ 3362157 h 3881553"/>
              <a:gd name="connsiteX31" fmla="*/ 1770115 w 4058560"/>
              <a:gd name="connsiteY31" fmla="*/ 3317829 h 3881553"/>
              <a:gd name="connsiteX32" fmla="*/ 1577629 w 4058560"/>
              <a:gd name="connsiteY32" fmla="*/ 3651224 h 3881553"/>
              <a:gd name="connsiteX33" fmla="*/ 948566 w 4058560"/>
              <a:gd name="connsiteY33" fmla="*/ 3819781 h 3881553"/>
              <a:gd name="connsiteX34" fmla="*/ 780009 w 4058560"/>
              <a:gd name="connsiteY34" fmla="*/ 3190717 h 3881553"/>
              <a:gd name="connsiteX35" fmla="*/ 997926 w 4058560"/>
              <a:gd name="connsiteY35" fmla="*/ 2813274 h 3881553"/>
              <a:gd name="connsiteX36" fmla="*/ 935746 w 4058560"/>
              <a:gd name="connsiteY36" fmla="*/ 2836490 h 3881553"/>
              <a:gd name="connsiteX37" fmla="*/ 723467 w 4058560"/>
              <a:gd name="connsiteY37" fmla="*/ 2830305 h 3881553"/>
              <a:gd name="connsiteX38" fmla="*/ 655180 w 4058560"/>
              <a:gd name="connsiteY38" fmla="*/ 2799553 h 3881553"/>
              <a:gd name="connsiteX39" fmla="*/ 594403 w 4058560"/>
              <a:gd name="connsiteY39" fmla="*/ 2755789 h 3881553"/>
              <a:gd name="connsiteX40" fmla="*/ 519844 w 4058560"/>
              <a:gd name="connsiteY40" fmla="*/ 2294474 h 3881553"/>
              <a:gd name="connsiteX41" fmla="*/ 1497324 w 4058560"/>
              <a:gd name="connsiteY41" fmla="*/ 601430 h 3881553"/>
              <a:gd name="connsiteX42" fmla="*/ 1791797 w 4058560"/>
              <a:gd name="connsiteY42" fmla="*/ 417418 h 3881553"/>
              <a:gd name="connsiteX43" fmla="*/ 2002401 w 4058560"/>
              <a:gd name="connsiteY43" fmla="*/ 466096 h 3881553"/>
              <a:gd name="connsiteX44" fmla="*/ 2174674 w 4058560"/>
              <a:gd name="connsiteY44" fmla="*/ 690606 h 3881553"/>
              <a:gd name="connsiteX45" fmla="*/ 2185658 w 4058560"/>
              <a:gd name="connsiteY45" fmla="*/ 756062 h 3881553"/>
              <a:gd name="connsiteX46" fmla="*/ 2489189 w 4058560"/>
              <a:gd name="connsiteY46" fmla="*/ 230330 h 3881553"/>
              <a:gd name="connsiteX47" fmla="*/ 2855951 w 4058560"/>
              <a:gd name="connsiteY47" fmla="*/ 1146 h 388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58560" h="3881553">
                <a:moveTo>
                  <a:pt x="3941853" y="1431156"/>
                </a:moveTo>
                <a:cubicBezTo>
                  <a:pt x="3959017" y="1433287"/>
                  <a:pt x="3976047" y="1438816"/>
                  <a:pt x="3991967" y="1448008"/>
                </a:cubicBezTo>
                <a:cubicBezTo>
                  <a:pt x="4055648" y="1484774"/>
                  <a:pt x="4077467" y="1566202"/>
                  <a:pt x="4040701" y="1629883"/>
                </a:cubicBezTo>
                <a:cubicBezTo>
                  <a:pt x="3720511" y="2184469"/>
                  <a:pt x="3400320" y="2739055"/>
                  <a:pt x="3080130" y="3293640"/>
                </a:cubicBezTo>
                <a:cubicBezTo>
                  <a:pt x="3043363" y="3357321"/>
                  <a:pt x="2961935" y="3379140"/>
                  <a:pt x="2898254" y="3342373"/>
                </a:cubicBezTo>
                <a:lnTo>
                  <a:pt x="2898255" y="3342373"/>
                </a:lnTo>
                <a:cubicBezTo>
                  <a:pt x="2834574" y="3305607"/>
                  <a:pt x="2812755" y="3224179"/>
                  <a:pt x="2849522" y="3160497"/>
                </a:cubicBezTo>
                <a:lnTo>
                  <a:pt x="3810092" y="1496741"/>
                </a:lnTo>
                <a:cubicBezTo>
                  <a:pt x="3830772" y="1460921"/>
                  <a:pt x="3865585" y="1438346"/>
                  <a:pt x="3903421" y="1431992"/>
                </a:cubicBezTo>
                <a:cubicBezTo>
                  <a:pt x="3916034" y="1429875"/>
                  <a:pt x="3928981" y="1429559"/>
                  <a:pt x="3941853" y="1431156"/>
                </a:cubicBezTo>
                <a:close/>
                <a:moveTo>
                  <a:pt x="1110192" y="690335"/>
                </a:moveTo>
                <a:cubicBezTo>
                  <a:pt x="1127356" y="692465"/>
                  <a:pt x="1144385" y="697995"/>
                  <a:pt x="1160305" y="707186"/>
                </a:cubicBezTo>
                <a:cubicBezTo>
                  <a:pt x="1223987" y="743953"/>
                  <a:pt x="1245805" y="825381"/>
                  <a:pt x="1209039" y="889062"/>
                </a:cubicBezTo>
                <a:cubicBezTo>
                  <a:pt x="888849" y="1443647"/>
                  <a:pt x="568658" y="1998233"/>
                  <a:pt x="248468" y="2552819"/>
                </a:cubicBezTo>
                <a:cubicBezTo>
                  <a:pt x="211701" y="2616500"/>
                  <a:pt x="130273" y="2638318"/>
                  <a:pt x="66592" y="2601552"/>
                </a:cubicBezTo>
                <a:lnTo>
                  <a:pt x="66593" y="2601552"/>
                </a:lnTo>
                <a:cubicBezTo>
                  <a:pt x="2912" y="2564785"/>
                  <a:pt x="-18907" y="2483357"/>
                  <a:pt x="17860" y="2419676"/>
                </a:cubicBezTo>
                <a:lnTo>
                  <a:pt x="978430" y="755920"/>
                </a:lnTo>
                <a:cubicBezTo>
                  <a:pt x="1006005" y="708159"/>
                  <a:pt x="1058702" y="683946"/>
                  <a:pt x="1110192" y="690335"/>
                </a:cubicBezTo>
                <a:close/>
                <a:moveTo>
                  <a:pt x="2855951" y="1146"/>
                </a:moveTo>
                <a:cubicBezTo>
                  <a:pt x="2944428" y="-5107"/>
                  <a:pt x="3035656" y="14085"/>
                  <a:pt x="3118253" y="61772"/>
                </a:cubicBezTo>
                <a:cubicBezTo>
                  <a:pt x="3338510" y="188938"/>
                  <a:pt x="3413976" y="470579"/>
                  <a:pt x="3286810" y="690836"/>
                </a:cubicBezTo>
                <a:lnTo>
                  <a:pt x="2973773" y="1233032"/>
                </a:lnTo>
                <a:lnTo>
                  <a:pt x="2999456" y="1221273"/>
                </a:lnTo>
                <a:cubicBezTo>
                  <a:pt x="3027628" y="1212265"/>
                  <a:pt x="3056844" y="1206626"/>
                  <a:pt x="3086443" y="1204534"/>
                </a:cubicBezTo>
                <a:cubicBezTo>
                  <a:pt x="3157483" y="1199514"/>
                  <a:pt x="3230731" y="1214923"/>
                  <a:pt x="3297048" y="1253211"/>
                </a:cubicBezTo>
                <a:cubicBezTo>
                  <a:pt x="3473893" y="1355313"/>
                  <a:pt x="3534485" y="1581444"/>
                  <a:pt x="3432383" y="1758289"/>
                </a:cubicBezTo>
                <a:cubicBezTo>
                  <a:pt x="3106556" y="2322638"/>
                  <a:pt x="2780729" y="2886985"/>
                  <a:pt x="2454903" y="3451333"/>
                </a:cubicBezTo>
                <a:cubicBezTo>
                  <a:pt x="2352801" y="3628179"/>
                  <a:pt x="2126670" y="3688770"/>
                  <a:pt x="1949825" y="3586668"/>
                </a:cubicBezTo>
                <a:lnTo>
                  <a:pt x="1949826" y="3586668"/>
                </a:lnTo>
                <a:cubicBezTo>
                  <a:pt x="1861404" y="3535617"/>
                  <a:pt x="1802044" y="3453559"/>
                  <a:pt x="1777553" y="3362157"/>
                </a:cubicBezTo>
                <a:lnTo>
                  <a:pt x="1770115" y="3317829"/>
                </a:lnTo>
                <a:lnTo>
                  <a:pt x="1577629" y="3651224"/>
                </a:lnTo>
                <a:cubicBezTo>
                  <a:pt x="1450464" y="3871481"/>
                  <a:pt x="1168823" y="3946946"/>
                  <a:pt x="948566" y="3819781"/>
                </a:cubicBezTo>
                <a:cubicBezTo>
                  <a:pt x="728309" y="3692615"/>
                  <a:pt x="652844" y="3410973"/>
                  <a:pt x="780009" y="3190717"/>
                </a:cubicBezTo>
                <a:lnTo>
                  <a:pt x="997926" y="2813274"/>
                </a:lnTo>
                <a:lnTo>
                  <a:pt x="935746" y="2836490"/>
                </a:lnTo>
                <a:cubicBezTo>
                  <a:pt x="867195" y="2854858"/>
                  <a:pt x="793389" y="2853613"/>
                  <a:pt x="723467" y="2830305"/>
                </a:cubicBezTo>
                <a:lnTo>
                  <a:pt x="655180" y="2799553"/>
                </a:lnTo>
                <a:lnTo>
                  <a:pt x="594403" y="2755789"/>
                </a:lnTo>
                <a:cubicBezTo>
                  <a:pt x="465728" y="2641689"/>
                  <a:pt x="430505" y="2449214"/>
                  <a:pt x="519844" y="2294474"/>
                </a:cubicBezTo>
                <a:lnTo>
                  <a:pt x="1497324" y="601430"/>
                </a:lnTo>
                <a:cubicBezTo>
                  <a:pt x="1561137" y="490903"/>
                  <a:pt x="1673399" y="425785"/>
                  <a:pt x="1791797" y="417418"/>
                </a:cubicBezTo>
                <a:cubicBezTo>
                  <a:pt x="1862837" y="412398"/>
                  <a:pt x="1936084" y="427807"/>
                  <a:pt x="2002401" y="466096"/>
                </a:cubicBezTo>
                <a:cubicBezTo>
                  <a:pt x="2090824" y="517147"/>
                  <a:pt x="2150184" y="599204"/>
                  <a:pt x="2174674" y="690606"/>
                </a:cubicBezTo>
                <a:lnTo>
                  <a:pt x="2185658" y="756062"/>
                </a:lnTo>
                <a:lnTo>
                  <a:pt x="2489189" y="230330"/>
                </a:lnTo>
                <a:cubicBezTo>
                  <a:pt x="2568668" y="92669"/>
                  <a:pt x="2708488" y="11567"/>
                  <a:pt x="2855951" y="1146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9144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429000" y="971550"/>
            <a:ext cx="3276600" cy="762000"/>
          </a:xfrm>
          <a:prstGeom prst="rect">
            <a:avLst/>
          </a:prstGeom>
        </p:spPr>
        <p:txBody>
          <a:bodyPr vert="horz"/>
          <a:lstStyle>
            <a:lvl1pPr algn="l">
              <a:defRPr sz="2100" cap="all">
                <a:solidFill>
                  <a:srgbClr val="595959"/>
                </a:solidFill>
                <a:latin typeface="Avenir Heavy"/>
                <a:cs typeface="Avenir Heavy"/>
              </a:defRPr>
            </a:lvl1pPr>
          </a:lstStyle>
          <a:p>
            <a:r>
              <a:rPr lang="fr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29000" y="1885950"/>
            <a:ext cx="3276600" cy="26670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u"/>
              <a:defRPr>
                <a:solidFill>
                  <a:srgbClr val="595959"/>
                </a:solidFill>
              </a:defRPr>
            </a:lvl1pPr>
            <a:lvl2pPr marL="557213" indent="-214313">
              <a:buClr>
                <a:schemeClr val="accent3"/>
              </a:buClr>
              <a:buSzPct val="60000"/>
              <a:buFont typeface="Wingdings" charset="2"/>
              <a:buChar char=""/>
              <a:defRPr>
                <a:solidFill>
                  <a:srgbClr val="595959"/>
                </a:solidFill>
              </a:defRPr>
            </a:lvl2pPr>
            <a:lvl3pPr marL="857250" indent="-171450">
              <a:buClr>
                <a:schemeClr val="accent3"/>
              </a:buClr>
              <a:buSzPct val="120000"/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  <a:lvl4pPr marL="1200150" indent="-1714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1543050" indent="-17145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gray">
          <a:xfrm>
            <a:off x="-4758" y="5005113"/>
            <a:ext cx="2286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685800" rtl="0" eaLnBrk="1" latinLnBrk="0" hangingPunct="1"/>
            <a:fld id="{6C5AF65D-6854-49AF-ABC5-48B5BA0EA842}" type="slidenum">
              <a:rPr lang="en-US" sz="800" b="0" i="0" kern="1200" smtClean="0">
                <a:solidFill>
                  <a:srgbClr val="595959"/>
                </a:solidFill>
                <a:latin typeface="+mn-lt"/>
                <a:ea typeface="+mn-ea"/>
                <a:cs typeface="HP Simplified"/>
              </a:rPr>
              <a:pPr marL="0" algn="ctr" defTabSz="685800" rtl="0" eaLnBrk="1" latinLnBrk="0" hangingPunct="1"/>
              <a:t>‹#›</a:t>
            </a:fld>
            <a:endParaRPr lang="en-US" sz="800" b="0" i="0" kern="1200" dirty="0">
              <a:solidFill>
                <a:srgbClr val="595959"/>
              </a:solidFill>
              <a:latin typeface="+mn-lt"/>
              <a:ea typeface="+mn-ea"/>
              <a:cs typeface="HP Simplified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2676072" y="0"/>
            <a:ext cx="4191000" cy="36195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1" y="0"/>
            <a:ext cx="2774045" cy="36195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832" r:id="rId2"/>
    <p:sldLayoutId id="2147483834" r:id="rId3"/>
    <p:sldLayoutId id="2147483723" r:id="rId4"/>
    <p:sldLayoutId id="2147483833" r:id="rId5"/>
    <p:sldLayoutId id="2147483671" r:id="rId6"/>
    <p:sldLayoutId id="2147483709" r:id="rId7"/>
    <p:sldLayoutId id="2147483738" r:id="rId8"/>
    <p:sldLayoutId id="2147483735" r:id="rId9"/>
    <p:sldLayoutId id="2147483740" r:id="rId10"/>
    <p:sldLayoutId id="2147483736" r:id="rId11"/>
    <p:sldLayoutId id="2147483737" r:id="rId12"/>
    <p:sldLayoutId id="2147483743" r:id="rId13"/>
    <p:sldLayoutId id="2147483739" r:id="rId14"/>
    <p:sldLayoutId id="2147483741" r:id="rId15"/>
    <p:sldLayoutId id="2147483742" r:id="rId16"/>
    <p:sldLayoutId id="2147483744" r:id="rId17"/>
    <p:sldLayoutId id="2147483745" r:id="rId18"/>
    <p:sldLayoutId id="2147483746" r:id="rId19"/>
    <p:sldLayoutId id="2147483747" r:id="rId20"/>
    <p:sldLayoutId id="2147483762" r:id="rId21"/>
    <p:sldLayoutId id="2147483763" r:id="rId22"/>
    <p:sldLayoutId id="2147483764" r:id="rId23"/>
    <p:sldLayoutId id="2147483784" r:id="rId24"/>
    <p:sldLayoutId id="2147483835" r:id="rId25"/>
    <p:sldLayoutId id="2147483785" r:id="rId26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eorgina@contactnorth.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686973-9E73-0746-B7F0-B4BCCC79D90C}"/>
              </a:ext>
            </a:extLst>
          </p:cNvPr>
          <p:cNvGrpSpPr/>
          <p:nvPr/>
        </p:nvGrpSpPr>
        <p:grpSpPr>
          <a:xfrm>
            <a:off x="0" y="1"/>
            <a:ext cx="6858000" cy="5143500"/>
            <a:chOff x="0" y="1"/>
            <a:chExt cx="6858000" cy="5143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29ABB1-17A0-434D-9E50-8DFA97C01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0600" y="351306"/>
              <a:ext cx="5867400" cy="479219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0" y="1"/>
              <a:ext cx="3352800" cy="51435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Title 2"/>
          <p:cNvSpPr txBox="1">
            <a:spLocks/>
          </p:cNvSpPr>
          <p:nvPr/>
        </p:nvSpPr>
        <p:spPr>
          <a:xfrm>
            <a:off x="152399" y="754379"/>
            <a:ext cx="3076903" cy="2178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500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Online 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303" y="293364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cap="all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in your community!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4275A-AE1C-EB41-80B1-979C3A0D1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4668194"/>
            <a:ext cx="2743201" cy="3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72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Professional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47750"/>
            <a:ext cx="2978517" cy="4038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7750"/>
            <a:ext cx="2971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Professional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74" y="1042307"/>
            <a:ext cx="3328851" cy="38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Professional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 smtClean="0"/>
              <a:t>Health &amp; Safety</a:t>
            </a:r>
          </a:p>
          <a:p>
            <a:r>
              <a:rPr lang="en-CA" dirty="0" smtClean="0"/>
              <a:t>Computer Programs such as MS Word, Excel</a:t>
            </a:r>
          </a:p>
          <a:p>
            <a:r>
              <a:rPr lang="en-CA" dirty="0" smtClean="0"/>
              <a:t>Bookkeeping</a:t>
            </a:r>
          </a:p>
          <a:p>
            <a:r>
              <a:rPr lang="en-CA" dirty="0" smtClean="0"/>
              <a:t>Customer Service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CA" dirty="0" smtClean="0"/>
              <a:t>Communication in the Workplace</a:t>
            </a:r>
          </a:p>
          <a:p>
            <a:r>
              <a:rPr lang="en-CA" dirty="0" smtClean="0"/>
              <a:t>Conflict Resolution</a:t>
            </a:r>
          </a:p>
          <a:p>
            <a:r>
              <a:rPr lang="en-CA" dirty="0" smtClean="0"/>
              <a:t>Presentation Skills</a:t>
            </a:r>
          </a:p>
        </p:txBody>
      </p:sp>
    </p:spTree>
    <p:extLst>
      <p:ext uri="{BB962C8B-B14F-4D97-AF65-F5344CB8AC3E}">
        <p14:creationId xmlns:p14="http://schemas.microsoft.com/office/powerpoint/2010/main" val="9165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0" y="0"/>
            <a:ext cx="3352800" cy="5143500"/>
          </a:xfrm>
          <a:prstGeom prst="rect">
            <a:avLst/>
          </a:prstGeom>
          <a:solidFill>
            <a:srgbClr val="78BE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F42C9-CBA4-C74D-BFBE-A51A863E639B}"/>
              </a:ext>
            </a:extLst>
          </p:cNvPr>
          <p:cNvSpPr txBox="1"/>
          <p:nvPr/>
        </p:nvSpPr>
        <p:spPr>
          <a:xfrm>
            <a:off x="252844" y="1047750"/>
            <a:ext cx="30237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chemeClr val="bg1"/>
                </a:solidFill>
                <a:latin typeface="Avenir Black" panose="02000503020000020003" pitchFamily="2" charset="0"/>
                <a:cs typeface="Avenir Heavy"/>
              </a:rPr>
              <a:t>Live audio or messaging chat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D7FEE5-45F4-5347-89D3-0FED94A6769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screen">
            <a:duotone>
              <a:prstClr val="black"/>
              <a:srgbClr val="78BE2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644" y="482276"/>
            <a:ext cx="3099956" cy="4383010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267700E-F48A-764B-85DC-F38322EB6436}"/>
              </a:ext>
            </a:extLst>
          </p:cNvPr>
          <p:cNvSpPr/>
          <p:nvPr/>
        </p:nvSpPr>
        <p:spPr bwMode="auto">
          <a:xfrm>
            <a:off x="3810001" y="883081"/>
            <a:ext cx="2743199" cy="3600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33700-1396-A843-942A-1DC1CD151A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86" y="883081"/>
            <a:ext cx="2698672" cy="34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2A3C21-6C4E-2741-986C-9A341C86AB5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361950"/>
            <a:ext cx="3505200" cy="478155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0" y="0"/>
            <a:ext cx="3352800" cy="5143500"/>
          </a:xfrm>
          <a:prstGeom prst="rect">
            <a:avLst/>
          </a:prstGeom>
          <a:solidFill>
            <a:srgbClr val="78BE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4DFFB-9F66-AD4B-8367-132A56416E55}"/>
              </a:ext>
            </a:extLst>
          </p:cNvPr>
          <p:cNvSpPr txBox="1"/>
          <p:nvPr/>
        </p:nvSpPr>
        <p:spPr>
          <a:xfrm>
            <a:off x="304800" y="2034382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  <a:latin typeface="Avenir Black" panose="02000503020000020003" pitchFamily="2" charset="0"/>
              </a:rPr>
              <a:t>Colleen Leduc</a:t>
            </a:r>
            <a:endParaRPr lang="en-CA" sz="2400" b="1" dirty="0">
              <a:solidFill>
                <a:schemeClr val="bg1"/>
              </a:solidFill>
              <a:latin typeface="Avenir Black" panose="02000503020000020003" pitchFamily="2" charset="0"/>
            </a:endParaRPr>
          </a:p>
          <a:p>
            <a:r>
              <a:rPr lang="en-CA" sz="2400" dirty="0">
                <a:solidFill>
                  <a:schemeClr val="bg1"/>
                </a:solidFill>
                <a:latin typeface="Avenir Medium" panose="02000503020000020003" pitchFamily="2" charset="0"/>
              </a:rPr>
              <a:t>Online Learning Recruitment Officer</a:t>
            </a:r>
          </a:p>
          <a:p>
            <a:r>
              <a:rPr lang="en-CA" sz="2400" dirty="0" smtClean="0">
                <a:solidFill>
                  <a:schemeClr val="bg1"/>
                </a:solidFill>
                <a:latin typeface="Avenir Medium" panose="02000503020000020003" pitchFamily="2" charset="0"/>
              </a:rPr>
              <a:t>807 228-3587</a:t>
            </a:r>
            <a:endParaRPr lang="en-CA" sz="24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fr-CA" sz="2400" u="sng" dirty="0" err="1" smtClean="0">
                <a:solidFill>
                  <a:schemeClr val="bg1"/>
                </a:solidFill>
                <a:latin typeface="Avenir Medium" panose="02000503020000020003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colleen</a:t>
            </a:r>
            <a:r>
              <a:rPr lang="fr-CA" sz="2400" u="sng" dirty="0" smtClean="0">
                <a:solidFill>
                  <a:schemeClr val="bg1"/>
                </a:solidFill>
                <a:latin typeface="Avenir Medium" panose="02000503020000020003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fr-CA" sz="2400" u="sng" dirty="0">
                <a:solidFill>
                  <a:schemeClr val="bg1"/>
                </a:solidFill>
                <a:latin typeface="Avenir Medium" panose="02000503020000020003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fr-CA" sz="2400" u="sng" dirty="0">
                <a:solidFill>
                  <a:schemeClr val="bg1"/>
                </a:solidFill>
                <a:latin typeface="Avenir Medium" panose="02000503020000020003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fr-CA" sz="2400" u="sng" dirty="0">
                <a:solidFill>
                  <a:schemeClr val="bg1"/>
                </a:solidFill>
                <a:latin typeface="Avenir Medium" panose="02000503020000020003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contactnorth.ca</a:t>
            </a:r>
            <a:r>
              <a:rPr lang="en-CA" sz="2400" u="sng" dirty="0">
                <a:latin typeface="Avenir Medium" panose="02000503020000020003" pitchFamily="2" charset="0"/>
              </a:rPr>
              <a:t> </a:t>
            </a:r>
            <a:endParaRPr lang="en-CA" sz="2400" dirty="0">
              <a:latin typeface="Avenir Medium" panose="02000503020000020003" pitchFamily="2" charset="0"/>
            </a:endParaRPr>
          </a:p>
          <a:p>
            <a:endParaRPr lang="en-CA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D9EE78-C780-1041-943D-A7206FB1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42950"/>
            <a:ext cx="2971800" cy="986631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Contact me directly</a:t>
            </a:r>
          </a:p>
        </p:txBody>
      </p:sp>
    </p:spTree>
    <p:extLst>
      <p:ext uri="{BB962C8B-B14F-4D97-AF65-F5344CB8AC3E}">
        <p14:creationId xmlns:p14="http://schemas.microsoft.com/office/powerpoint/2010/main" val="31907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0" y="0"/>
            <a:ext cx="3352800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D3B0B1-95B9-AD47-96EE-8F7E393B3AA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361949"/>
            <a:ext cx="3505200" cy="478155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B3CC10-2955-9842-9ECD-ECD65036CF84}"/>
              </a:ext>
            </a:extLst>
          </p:cNvPr>
          <p:cNvSpPr txBox="1"/>
          <p:nvPr/>
        </p:nvSpPr>
        <p:spPr>
          <a:xfrm>
            <a:off x="381000" y="666750"/>
            <a:ext cx="2667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You can’t start the next chapter of your life if </a:t>
            </a:r>
            <a:b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</a:b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you keep </a:t>
            </a:r>
            <a:b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</a:b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re-reading </a:t>
            </a:r>
            <a:b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</a:b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the last one.</a:t>
            </a:r>
          </a:p>
          <a:p>
            <a:endParaRPr lang="en-US" sz="2100" dirty="0">
              <a:solidFill>
                <a:schemeClr val="bg1"/>
              </a:solidFill>
              <a:latin typeface="Avenir Roman" panose="02000503020000020003" pitchFamily="2" charset="0"/>
              <a:cs typeface="Avenir Heavy"/>
            </a:endParaRPr>
          </a:p>
          <a:p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Amy Rees Anderson</a:t>
            </a:r>
          </a:p>
        </p:txBody>
      </p:sp>
    </p:spTree>
    <p:extLst>
      <p:ext uri="{BB962C8B-B14F-4D97-AF65-F5344CB8AC3E}">
        <p14:creationId xmlns:p14="http://schemas.microsoft.com/office/powerpoint/2010/main" val="31040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0" y="0"/>
            <a:ext cx="3352800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EA1A49-44CB-7B46-8DF6-4286F246131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64397"/>
            <a:ext cx="3186069" cy="477910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DB7DB3-3885-A843-9BD9-6C8A445C0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7" y="1657350"/>
            <a:ext cx="3227006" cy="17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4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0" y="-1798"/>
            <a:ext cx="3352800" cy="5174374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487C6-9B9A-DE42-A13A-BDFBB778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8319"/>
            <a:ext cx="2819400" cy="39211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WE ARE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F45580-4425-6C4D-A246-3D61A17F452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361950"/>
            <a:ext cx="3505199" cy="48124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EE9218-D3B7-4A4C-B2F6-B538F94F3722}"/>
              </a:ext>
            </a:extLst>
          </p:cNvPr>
          <p:cNvSpPr txBox="1"/>
          <p:nvPr/>
        </p:nvSpPr>
        <p:spPr>
          <a:xfrm>
            <a:off x="304800" y="1123950"/>
            <a:ext cx="2895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Community-based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Helping Ontarians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In remote, rural, Indigenous &amp; Francophone communities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spc="-5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Access to education leading to jobs</a:t>
            </a:r>
            <a:endParaRPr lang="en-US" sz="1400" spc="-50" dirty="0">
              <a:solidFill>
                <a:schemeClr val="bg1"/>
              </a:solidFill>
              <a:latin typeface="Avenir Roman" panose="02000503020000020003" pitchFamily="2" charset="0"/>
              <a:cs typeface="Avenir Heavy"/>
            </a:endParaRPr>
          </a:p>
          <a:p>
            <a:endParaRPr lang="en-US" sz="1400" dirty="0">
              <a:solidFill>
                <a:schemeClr val="bg1"/>
              </a:solidFill>
              <a:latin typeface="Avenir Roman" panose="02000503020000020003" pitchFamily="2" charset="0"/>
              <a:cs typeface="Avenir Heavy"/>
            </a:endParaRPr>
          </a:p>
          <a:p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IN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42244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0" y="0"/>
            <a:ext cx="3352800" cy="5139283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487C6-9B9A-DE42-A13A-BDFBB778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8319"/>
            <a:ext cx="2971800" cy="39211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WE OFFER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E9218-D3B7-4A4C-B2F6-B538F94F3722}"/>
              </a:ext>
            </a:extLst>
          </p:cNvPr>
          <p:cNvSpPr txBox="1"/>
          <p:nvPr/>
        </p:nvSpPr>
        <p:spPr>
          <a:xfrm>
            <a:off x="304800" y="1123950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Program &amp; course information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Registration help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Financial aid options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Tech support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Exam invigilation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Community referrals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  <a:cs typeface="Avenir Heavy"/>
              </a:rPr>
              <a:t>Support &amp; encouragement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A6E7F5-D88B-5E43-B43D-58C3FB740E4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886" y="403058"/>
            <a:ext cx="3383114" cy="4736225"/>
          </a:xfrm>
        </p:spPr>
      </p:pic>
    </p:spTree>
    <p:extLst>
      <p:ext uri="{BB962C8B-B14F-4D97-AF65-F5344CB8AC3E}">
        <p14:creationId xmlns:p14="http://schemas.microsoft.com/office/powerpoint/2010/main" val="8038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0" y="2"/>
            <a:ext cx="3352800" cy="5174374"/>
          </a:xfrm>
          <a:prstGeom prst="rect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DACFA-78BE-E042-9E57-5BFA881FE971}"/>
              </a:ext>
            </a:extLst>
          </p:cNvPr>
          <p:cNvSpPr txBox="1"/>
          <p:nvPr/>
        </p:nvSpPr>
        <p:spPr>
          <a:xfrm>
            <a:off x="304800" y="2034382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>
                <a:latin typeface="Avenir Black" panose="02000503020000020003" pitchFamily="2" charset="0"/>
                <a:cs typeface="Avenir Heavy"/>
              </a:rPr>
              <a:t>Employment </a:t>
            </a:r>
            <a:r>
              <a:rPr lang="en-US" sz="3000" b="1" dirty="0" smtClean="0">
                <a:latin typeface="Avenir Black" panose="02000503020000020003" pitchFamily="2" charset="0"/>
                <a:cs typeface="Avenir Heavy"/>
              </a:rPr>
              <a:t>offices</a:t>
            </a:r>
            <a:endParaRPr lang="en-US" sz="3000" b="1" dirty="0">
              <a:latin typeface="Avenir Black" panose="02000503020000020003" pitchFamily="2" charset="0"/>
              <a:cs typeface="Avenir Heavy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>
                <a:latin typeface="Avenir Black" panose="02000503020000020003" pitchFamily="2" charset="0"/>
                <a:cs typeface="Avenir Heavy"/>
              </a:rPr>
              <a:t>HR </a:t>
            </a:r>
            <a:r>
              <a:rPr lang="en-US" sz="3000" b="1" dirty="0" smtClean="0">
                <a:latin typeface="Avenir Black" panose="02000503020000020003" pitchFamily="2" charset="0"/>
                <a:cs typeface="Avenir Heavy"/>
              </a:rPr>
              <a:t>officers</a:t>
            </a:r>
            <a:endParaRPr lang="en-US" sz="3000" b="1" dirty="0">
              <a:latin typeface="Avenir Black" panose="02000503020000020003" pitchFamily="2" charset="0"/>
              <a:cs typeface="Avenir Heavy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 smtClean="0">
                <a:latin typeface="Avenir Black" panose="02000503020000020003" pitchFamily="2" charset="0"/>
                <a:cs typeface="Avenir Heavy"/>
              </a:rPr>
              <a:t>Ontario Works Offices</a:t>
            </a:r>
            <a:endParaRPr lang="en-US" sz="3000" b="1" dirty="0">
              <a:latin typeface="Avenir Black" panose="02000503020000020003" pitchFamily="2" charset="0"/>
              <a:cs typeface="Avenir Heavy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41CBBB6-CC7B-404D-A5B8-41036480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42950"/>
            <a:ext cx="2895600" cy="98663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REACH OUT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3541D8-2FC6-7042-8B4F-28AD84D4BEC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288" y="361951"/>
            <a:ext cx="3498712" cy="4812426"/>
          </a:xfrm>
        </p:spPr>
      </p:pic>
    </p:spTree>
    <p:extLst>
      <p:ext uri="{BB962C8B-B14F-4D97-AF65-F5344CB8AC3E}">
        <p14:creationId xmlns:p14="http://schemas.microsoft.com/office/powerpoint/2010/main" val="42078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ADEFA7A-F7FC-FE4A-8D77-51A682E3180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987" y="391983"/>
            <a:ext cx="3586013" cy="402053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0" y="1"/>
            <a:ext cx="3352800" cy="5143500"/>
          </a:xfrm>
          <a:prstGeom prst="rect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E9218-D3B7-4A4C-B2F6-B538F94F3722}"/>
              </a:ext>
            </a:extLst>
          </p:cNvPr>
          <p:cNvSpPr txBox="1"/>
          <p:nvPr/>
        </p:nvSpPr>
        <p:spPr>
          <a:xfrm>
            <a:off x="266700" y="1962150"/>
            <a:ext cx="29337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Black" panose="02000503020000020003" pitchFamily="2" charset="0"/>
                <a:cs typeface="Avenir Heavy"/>
              </a:rPr>
              <a:t>1,000 </a:t>
            </a:r>
          </a:p>
          <a:p>
            <a:r>
              <a:rPr lang="en-US" sz="2700" b="1" dirty="0">
                <a:latin typeface="Avenir Black" panose="02000503020000020003" pitchFamily="2" charset="0"/>
                <a:cs typeface="Avenir Heavy"/>
              </a:rPr>
              <a:t>online programs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487C6-9B9A-DE42-A13A-BDFBB778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77394"/>
            <a:ext cx="2819400" cy="98663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DID YOU KNOW?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E2E05-B381-984B-A729-C5C408A74231}"/>
              </a:ext>
            </a:extLst>
          </p:cNvPr>
          <p:cNvSpPr txBox="1"/>
          <p:nvPr/>
        </p:nvSpPr>
        <p:spPr>
          <a:xfrm>
            <a:off x="304800" y="3412907"/>
            <a:ext cx="281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Black" panose="02000503020000020003" pitchFamily="2" charset="0"/>
                <a:cs typeface="Avenir Heavy"/>
              </a:rPr>
              <a:t>18,000 </a:t>
            </a:r>
          </a:p>
          <a:p>
            <a:r>
              <a:rPr lang="en-US" sz="2800" b="1" dirty="0">
                <a:latin typeface="Avenir Black" panose="02000503020000020003" pitchFamily="2" charset="0"/>
                <a:cs typeface="Avenir Heavy"/>
              </a:rPr>
              <a:t>online courses</a:t>
            </a:r>
            <a:endParaRPr lang="en-US" sz="4400" b="1" dirty="0">
              <a:latin typeface="Avenir Black" panose="02000503020000020003" pitchFamily="2" charset="0"/>
              <a:cs typeface="Avenir Heavy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571A6F-73AA-BE47-9F77-486219240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625" y="4538387"/>
            <a:ext cx="3507375" cy="5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78C980-8E0B-B54A-BC37-0E5E2A8F788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62481"/>
            <a:ext cx="4191000" cy="4811894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0" y="1"/>
            <a:ext cx="3352800" cy="5174374"/>
          </a:xfrm>
          <a:prstGeom prst="rect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E9218-D3B7-4A4C-B2F6-B538F94F3722}"/>
              </a:ext>
            </a:extLst>
          </p:cNvPr>
          <p:cNvSpPr txBox="1"/>
          <p:nvPr/>
        </p:nvSpPr>
        <p:spPr>
          <a:xfrm>
            <a:off x="381000" y="285750"/>
            <a:ext cx="28956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b="1" dirty="0">
                <a:latin typeface="Avenir Heavy" panose="02000503020000020003" pitchFamily="2" charset="0"/>
                <a:cs typeface="Avenir Heavy"/>
              </a:rPr>
              <a:t>24 </a:t>
            </a:r>
            <a:r>
              <a:rPr lang="en-US" sz="2400" b="1" dirty="0">
                <a:latin typeface="Avenir Heavy" panose="02000503020000020003" pitchFamily="2" charset="0"/>
                <a:cs typeface="Avenir Heavy"/>
              </a:rPr>
              <a:t>colleges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b="1" dirty="0">
                <a:latin typeface="Avenir Heavy" panose="02000503020000020003" pitchFamily="2" charset="0"/>
                <a:cs typeface="Avenir Heavy"/>
              </a:rPr>
              <a:t>22</a:t>
            </a:r>
            <a:r>
              <a:rPr lang="en-US" sz="2400" b="1" dirty="0">
                <a:latin typeface="Avenir Heavy" panose="02000503020000020003" pitchFamily="2" charset="0"/>
                <a:cs typeface="Avenir Heavy"/>
              </a:rPr>
              <a:t> universities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b="1" dirty="0">
                <a:latin typeface="Avenir Heavy" panose="02000503020000020003" pitchFamily="2" charset="0"/>
                <a:cs typeface="Avenir Heavy"/>
              </a:rPr>
              <a:t>76</a:t>
            </a:r>
            <a:r>
              <a:rPr lang="en-US" sz="2400" b="1" dirty="0">
                <a:latin typeface="Avenir Heavy" panose="02000503020000020003" pitchFamily="2" charset="0"/>
                <a:cs typeface="Avenir Heavy"/>
              </a:rPr>
              <a:t> school boards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b="1" dirty="0">
                <a:latin typeface="Avenir Heavy" panose="02000503020000020003" pitchFamily="2" charset="0"/>
                <a:cs typeface="Avenir Heavy"/>
              </a:rPr>
              <a:t>9</a:t>
            </a:r>
            <a:r>
              <a:rPr lang="en-US" sz="2400" b="1" dirty="0">
                <a:latin typeface="Avenir Heavy" panose="02000503020000020003" pitchFamily="2" charset="0"/>
                <a:cs typeface="Avenir Heavy"/>
              </a:rPr>
              <a:t> Indigenous institutes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b="1" dirty="0">
                <a:latin typeface="Avenir Heavy" panose="02000503020000020003" pitchFamily="2" charset="0"/>
                <a:cs typeface="Avenir Heavy"/>
              </a:rPr>
              <a:t>200</a:t>
            </a:r>
            <a:r>
              <a:rPr lang="en-US" sz="2400" b="1" dirty="0">
                <a:latin typeface="Avenir Heavy" panose="02000503020000020003" pitchFamily="2" charset="0"/>
                <a:cs typeface="Avenir Heavy"/>
              </a:rPr>
              <a:t> basic skills providers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b="1" dirty="0">
                <a:latin typeface="Avenir Heavy" panose="02000503020000020003" pitchFamily="2" charset="0"/>
                <a:cs typeface="Avenir Heavy"/>
              </a:rPr>
              <a:t>50</a:t>
            </a:r>
            <a:r>
              <a:rPr lang="en-US" sz="2400" b="1" dirty="0">
                <a:latin typeface="Avenir Heavy" panose="02000503020000020003" pitchFamily="2" charset="0"/>
                <a:cs typeface="Avenir Heavy"/>
              </a:rPr>
              <a:t> training skills providers</a:t>
            </a:r>
          </a:p>
        </p:txBody>
      </p:sp>
    </p:spTree>
    <p:extLst>
      <p:ext uri="{BB962C8B-B14F-4D97-AF65-F5344CB8AC3E}">
        <p14:creationId xmlns:p14="http://schemas.microsoft.com/office/powerpoint/2010/main" val="14598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0" y="361950"/>
            <a:ext cx="3352800" cy="4781550"/>
          </a:xfrm>
          <a:prstGeom prst="rect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C9E632-B592-BA40-A529-A6A9BC1A3A9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1" y="361950"/>
            <a:ext cx="3505200" cy="47815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47A1DE-4D21-4543-A731-7A1D0DFFC780}"/>
              </a:ext>
            </a:extLst>
          </p:cNvPr>
          <p:cNvSpPr txBox="1"/>
          <p:nvPr/>
        </p:nvSpPr>
        <p:spPr>
          <a:xfrm>
            <a:off x="266700" y="848250"/>
            <a:ext cx="281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venir Black" panose="02000503020000020003" pitchFamily="2" charset="0"/>
                <a:cs typeface="Avenir Heavy"/>
              </a:rPr>
              <a:t>Online Learning Center located in </a:t>
            </a:r>
            <a:r>
              <a:rPr lang="en-US" sz="4400" b="1" dirty="0" err="1" smtClean="0">
                <a:latin typeface="Avenir Black" panose="02000503020000020003" pitchFamily="2" charset="0"/>
                <a:cs typeface="Avenir Heavy"/>
              </a:rPr>
              <a:t>Colbourne</a:t>
            </a:r>
            <a:r>
              <a:rPr lang="en-US" sz="4400" b="1" dirty="0" smtClean="0">
                <a:latin typeface="Avenir Black" panose="02000503020000020003" pitchFamily="2" charset="0"/>
                <a:cs typeface="Avenir Heavy"/>
              </a:rPr>
              <a:t> Building</a:t>
            </a:r>
            <a:endParaRPr lang="en-US" sz="4400" b="1" dirty="0" smtClean="0">
              <a:latin typeface="Avenir Black" panose="02000503020000020003" pitchFamily="2" charset="0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5347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0" y="0"/>
            <a:ext cx="3352800" cy="5143500"/>
          </a:xfrm>
          <a:prstGeom prst="rect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C9E632-B592-BA40-A529-A6A9BC1A3A9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1" y="361950"/>
            <a:ext cx="3505200" cy="47815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47A1DE-4D21-4543-A731-7A1D0DFFC780}"/>
              </a:ext>
            </a:extLst>
          </p:cNvPr>
          <p:cNvSpPr txBox="1"/>
          <p:nvPr/>
        </p:nvSpPr>
        <p:spPr>
          <a:xfrm>
            <a:off x="152400" y="209550"/>
            <a:ext cx="2971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centre has the following resources available </a:t>
            </a:r>
            <a:r>
              <a:rPr lang="en-US" dirty="0" smtClean="0"/>
              <a:t>for </a:t>
            </a:r>
            <a:r>
              <a:rPr lang="en-US" dirty="0"/>
              <a:t>use</a:t>
            </a:r>
            <a:r>
              <a:rPr lang="en-US" dirty="0" smtClean="0"/>
              <a:t>: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Web </a:t>
            </a:r>
            <a:r>
              <a:rPr lang="en-US" dirty="0"/>
              <a:t>conferencing, videoconferencing and audioconferencing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technology </a:t>
            </a:r>
            <a:r>
              <a:rPr lang="en-US" dirty="0"/>
              <a:t>platforms to connect to </a:t>
            </a:r>
            <a:r>
              <a:rPr lang="en-US" dirty="0" smtClean="0"/>
              <a:t>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High-speed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omputer </a:t>
            </a:r>
            <a:r>
              <a:rPr lang="en-US" dirty="0"/>
              <a:t>workstations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</a:t>
            </a:r>
            <a:r>
              <a:rPr lang="en-US" dirty="0"/>
              <a:t>technical </a:t>
            </a:r>
            <a:r>
              <a:rPr lang="en-US" dirty="0" smtClean="0"/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5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A6EB17C-9A98-9E43-A1C2-998A88914592}"/>
              </a:ext>
            </a:extLst>
          </p:cNvPr>
          <p:cNvGrpSpPr/>
          <p:nvPr/>
        </p:nvGrpSpPr>
        <p:grpSpPr>
          <a:xfrm>
            <a:off x="3290834" y="320291"/>
            <a:ext cx="3581401" cy="4823209"/>
            <a:chOff x="3290834" y="320291"/>
            <a:chExt cx="3581401" cy="48232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783C36-0D24-6045-8099-464B0CDB1C20}"/>
                </a:ext>
              </a:extLst>
            </p:cNvPr>
            <p:cNvSpPr/>
            <p:nvPr/>
          </p:nvSpPr>
          <p:spPr bwMode="auto">
            <a:xfrm>
              <a:off x="3290834" y="320291"/>
              <a:ext cx="3581401" cy="4095750"/>
            </a:xfrm>
            <a:prstGeom prst="rect">
              <a:avLst/>
            </a:prstGeom>
            <a:solidFill>
              <a:srgbClr val="F960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5E7736-8968-E347-BF75-BF05ABD252A2}"/>
                </a:ext>
              </a:extLst>
            </p:cNvPr>
            <p:cNvSpPr/>
            <p:nvPr/>
          </p:nvSpPr>
          <p:spPr bwMode="auto">
            <a:xfrm>
              <a:off x="3290834" y="1047750"/>
              <a:ext cx="3581401" cy="4095750"/>
            </a:xfrm>
            <a:prstGeom prst="rect">
              <a:avLst/>
            </a:prstGeom>
            <a:solidFill>
              <a:srgbClr val="F45B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35A71E-20FF-604A-92FF-138563AFDD4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435" y="734904"/>
            <a:ext cx="4495800" cy="385734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23013-EAE9-374B-AB01-BE7195A9A09D}"/>
              </a:ext>
            </a:extLst>
          </p:cNvPr>
          <p:cNvSpPr/>
          <p:nvPr/>
        </p:nvSpPr>
        <p:spPr bwMode="auto">
          <a:xfrm>
            <a:off x="3349" y="5196"/>
            <a:ext cx="3352800" cy="513830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BBDD2-F694-604D-811F-02F6500C5DA2}"/>
              </a:ext>
            </a:extLst>
          </p:cNvPr>
          <p:cNvSpPr txBox="1"/>
          <p:nvPr/>
        </p:nvSpPr>
        <p:spPr>
          <a:xfrm>
            <a:off x="252844" y="1047750"/>
            <a:ext cx="30237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venir Black" panose="02000503020000020003" pitchFamily="2" charset="0"/>
                <a:cs typeface="Avenir Heavy"/>
              </a:rPr>
              <a:t>FREE!</a:t>
            </a:r>
          </a:p>
          <a:p>
            <a:r>
              <a:rPr lang="en-US" sz="4400" b="1" dirty="0">
                <a:solidFill>
                  <a:schemeClr val="bg1"/>
                </a:solidFill>
                <a:latin typeface="Avenir Black" panose="02000503020000020003" pitchFamily="2" charset="0"/>
                <a:cs typeface="Avenir Heavy"/>
              </a:rPr>
              <a:t>FREE!</a:t>
            </a:r>
          </a:p>
          <a:p>
            <a:r>
              <a:rPr lang="en-US" sz="4400" b="1" dirty="0">
                <a:solidFill>
                  <a:schemeClr val="bg1"/>
                </a:solidFill>
                <a:latin typeface="Avenir Black" panose="02000503020000020003" pitchFamily="2" charset="0"/>
                <a:cs typeface="Avenir Heavy"/>
              </a:rPr>
              <a:t>FREE!</a:t>
            </a:r>
          </a:p>
          <a:p>
            <a:endParaRPr lang="en-US" sz="2400" b="1" dirty="0">
              <a:solidFill>
                <a:schemeClr val="bg1"/>
              </a:solidFill>
              <a:latin typeface="Avenir Black" panose="02000503020000020003" pitchFamily="2" charset="0"/>
              <a:cs typeface="Avenir Heavy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venir Black" panose="02000503020000020003" pitchFamily="2" charset="0"/>
                <a:cs typeface="Avenir Heavy"/>
              </a:rPr>
              <a:t>(Yes, Virginia, there ARE free courses!)</a:t>
            </a:r>
          </a:p>
        </p:txBody>
      </p:sp>
    </p:spTree>
    <p:extLst>
      <p:ext uri="{BB962C8B-B14F-4D97-AF65-F5344CB8AC3E}">
        <p14:creationId xmlns:p14="http://schemas.microsoft.com/office/powerpoint/2010/main" val="39048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N colour palette - option 1">
      <a:dk1>
        <a:sysClr val="windowText" lastClr="000000"/>
      </a:dk1>
      <a:lt1>
        <a:sysClr val="window" lastClr="FFFFFF"/>
      </a:lt1>
      <a:dk2>
        <a:srgbClr val="046A36"/>
      </a:dk2>
      <a:lt2>
        <a:srgbClr val="00BFB3"/>
      </a:lt2>
      <a:accent1>
        <a:srgbClr val="002D72"/>
      </a:accent1>
      <a:accent2>
        <a:srgbClr val="D4EB8E"/>
      </a:accent2>
      <a:accent3>
        <a:srgbClr val="009A44"/>
      </a:accent3>
      <a:accent4>
        <a:srgbClr val="FFA300"/>
      </a:accent4>
      <a:accent5>
        <a:srgbClr val="AF272F"/>
      </a:accent5>
      <a:accent6>
        <a:srgbClr val="B5BD00"/>
      </a:accent6>
      <a:hlink>
        <a:srgbClr val="CEDC00"/>
      </a:hlink>
      <a:folHlink>
        <a:srgbClr val="8BD3E6"/>
      </a:folHlink>
    </a:clrScheme>
    <a:fontScheme name="Median">
      <a:majorFont>
        <a:latin typeface="Avenir Heavy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txDef>
      <a:spPr>
        <a:noFill/>
      </a:spPr>
      <a:bodyPr wrap="square" rtlCol="0">
        <a:spAutoFit/>
      </a:bodyPr>
      <a:lstStyle>
        <a:defPPr>
          <a:defRPr sz="2100" dirty="0" smtClean="0">
            <a:solidFill>
              <a:schemeClr val="tx1">
                <a:lumMod val="50000"/>
                <a:lumOff val="50000"/>
              </a:schemeClr>
            </a:solidFill>
            <a:latin typeface="Avenir Heavy"/>
            <a:cs typeface="Avenir Heav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StartDate xmlns="http://schemas.microsoft.com/sharepoint/v3">2020-09-09T17:22:38+00:00</Start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77B5E13889C42A02CE77C6B69E3FE" ma:contentTypeVersion="5" ma:contentTypeDescription="Create a new document." ma:contentTypeScope="" ma:versionID="26234b8cf21432d23e479a5798ba004b">
  <xsd:schema xmlns:xsd="http://www.w3.org/2001/XMLSchema" xmlns:xs="http://www.w3.org/2001/XMLSchema" xmlns:p="http://schemas.microsoft.com/office/2006/metadata/properties" xmlns:ns1="http://schemas.microsoft.com/sharepoint/v3" xmlns:ns2="b2c9ef55-7a32-4ce4-9962-d0bcd1edeb58" xmlns:ns3="http://schemas.microsoft.com/sharepoint/v4" targetNamespace="http://schemas.microsoft.com/office/2006/metadata/properties" ma:root="true" ma:fieldsID="5c58212bcf7f1f10b78d1ebcf25fad0a" ns1:_="" ns2:_="" ns3:_="">
    <xsd:import namespace="http://schemas.microsoft.com/sharepoint/v3"/>
    <xsd:import namespace="b2c9ef55-7a32-4ce4-9962-d0bcd1edeb5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StartDate" minOccurs="0"/>
                <xsd:element ref="ns3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tartDate" ma:index="9" nillable="true" ma:displayName="Start Date" ma:default="[today]" ma:format="DateOnly" ma:internalName="StartDate">
      <xsd:simpleType>
        <xsd:restriction base="dms:DateTime"/>
      </xsd:simpleType>
    </xsd:element>
    <xsd:element name="_vti_ItemDeclaredRecord" ma:index="11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2" nillable="true" ma:displayName="Hold and Record Status" ma:decimals="0" ma:description="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9ef55-7a32-4ce4-9962-d0bcd1edeb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CCE22A-B1F7-485E-AFBB-6CC98CBD4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99176B-1483-4641-8424-A3A85112A740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2c9ef55-7a32-4ce4-9962-d0bcd1edeb58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B77D3B-D288-4FCE-8ED5-52713F7F4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2c9ef55-7a32-4ce4-9962-d0bcd1edeb5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38409</TotalTime>
  <Words>570</Words>
  <Application>Microsoft Office PowerPoint</Application>
  <PresentationFormat>Custom</PresentationFormat>
  <Paragraphs>108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Advent Pro</vt:lpstr>
      <vt:lpstr>Arial</vt:lpstr>
      <vt:lpstr>Avenir Black</vt:lpstr>
      <vt:lpstr>Avenir Book</vt:lpstr>
      <vt:lpstr>Avenir Heavy</vt:lpstr>
      <vt:lpstr>Avenir Light</vt:lpstr>
      <vt:lpstr>Avenir Medium</vt:lpstr>
      <vt:lpstr>Avenir Roman</vt:lpstr>
      <vt:lpstr>Calibri</vt:lpstr>
      <vt:lpstr>Franklin Gothic Medium</vt:lpstr>
      <vt:lpstr>HP Simplified</vt:lpstr>
      <vt:lpstr>Wingdings</vt:lpstr>
      <vt:lpstr>Default Theme</vt:lpstr>
      <vt:lpstr>PowerPoint Presentation</vt:lpstr>
      <vt:lpstr>WE ARE</vt:lpstr>
      <vt:lpstr>WE OFFER</vt:lpstr>
      <vt:lpstr>REACH OUT</vt:lpstr>
      <vt:lpstr>DID YOU KNOW?</vt:lpstr>
      <vt:lpstr>PowerPoint Presentation</vt:lpstr>
      <vt:lpstr>PowerPoint Presentation</vt:lpstr>
      <vt:lpstr>PowerPoint Presentation</vt:lpstr>
      <vt:lpstr>PowerPoint Presentation</vt:lpstr>
      <vt:lpstr>Professional Development</vt:lpstr>
      <vt:lpstr>Professional Development</vt:lpstr>
      <vt:lpstr>Professional Development</vt:lpstr>
      <vt:lpstr>PowerPoint Presentation</vt:lpstr>
      <vt:lpstr>Contact me directly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CN Staff (Daily Usage)</cp:lastModifiedBy>
  <cp:revision>824</cp:revision>
  <dcterms:created xsi:type="dcterms:W3CDTF">2015-09-08T18:46:55Z</dcterms:created>
  <dcterms:modified xsi:type="dcterms:W3CDTF">2021-03-15T18:54:37Z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0x010100E5D77B5E13889C42A02CE77C6B69E3FE</vt:lpwstr>
  </property>
  <property fmtid="{D5CDD505-2E9C-101B-9397-08002B2CF9AE}" pid="3" name="p94a99737c5449d6860dd195777b45c3">
    <vt:lpwstr>Contact North|3bcbee9c-5ff1-43e8-acfb-a0a0861710ec</vt:lpwstr>
  </property>
  <property fmtid="{D5CDD505-2E9C-101B-9397-08002B2CF9AE}" pid="4" name="TaxCatchAll">
    <vt:lpwstr>1;#Contact North</vt:lpwstr>
  </property>
</Properties>
</file>